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xlsx" ContentType="application/vnd.openxmlformats-officedocument.spreadsheetml.sheet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95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7" r:id="rId22"/>
    <p:sldId id="275" r:id="rId23"/>
    <p:sldId id="276" r:id="rId24"/>
    <p:sldId id="278" r:id="rId25"/>
    <p:sldId id="279" r:id="rId26"/>
    <p:sldId id="284" r:id="rId27"/>
    <p:sldId id="290" r:id="rId28"/>
    <p:sldId id="283" r:id="rId29"/>
    <p:sldId id="280" r:id="rId30"/>
    <p:sldId id="281" r:id="rId31"/>
    <p:sldId id="282" r:id="rId32"/>
    <p:sldId id="291" r:id="rId33"/>
    <p:sldId id="292" r:id="rId34"/>
    <p:sldId id="294" r:id="rId35"/>
    <p:sldId id="297" r:id="rId36"/>
    <p:sldId id="298" r:id="rId37"/>
    <p:sldId id="299" r:id="rId38"/>
    <p:sldId id="300" r:id="rId39"/>
    <p:sldId id="285" r:id="rId40"/>
    <p:sldId id="286" r:id="rId41"/>
    <p:sldId id="287" r:id="rId42"/>
    <p:sldId id="288" r:id="rId43"/>
    <p:sldId id="289" r:id="rId44"/>
    <p:sldId id="296" r:id="rId4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A62C"/>
    <a:srgbClr val="82C836"/>
    <a:srgbClr val="44D51D"/>
  </p:clrMru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9" d="100"/>
          <a:sy n="89" d="100"/>
        </p:scale>
        <p:origin x="-73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ko-KR"/>
  <c:style val="5"/>
  <c:chart>
    <c:autoTitleDeleted val="1"/>
    <c:plotArea>
      <c:layout/>
      <c:barChart>
        <c:barDir val="bar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rgbClr val="6CA62C"/>
            </a:solidFill>
          </c:spPr>
          <c:cat>
            <c:strRef>
              <c:f>Sheet1!$A$2:$A$5</c:f>
              <c:strCache>
                <c:ptCount val="4"/>
                <c:pt idx="0">
                  <c:v>기본런처</c:v>
                </c:pt>
                <c:pt idx="1">
                  <c:v>GO런처</c:v>
                </c:pt>
                <c:pt idx="2">
                  <c:v>도돌런처</c:v>
                </c:pt>
                <c:pt idx="3">
                  <c:v>버즈런처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0.1</c:v>
                </c:pt>
                <c:pt idx="1">
                  <c:v>4.0000000000000112E-2</c:v>
                </c:pt>
                <c:pt idx="2">
                  <c:v>8.0000000000000224E-2</c:v>
                </c:pt>
                <c:pt idx="3">
                  <c:v>2.0000000000000052E-2</c:v>
                </c:pt>
              </c:numCache>
            </c:numRef>
          </c:val>
        </c:ser>
        <c:axId val="92837760"/>
        <c:axId val="92839296"/>
      </c:barChart>
      <c:catAx>
        <c:axId val="92837760"/>
        <c:scaling>
          <c:orientation val="minMax"/>
        </c:scaling>
        <c:axPos val="l"/>
        <c:tickLblPos val="nextTo"/>
        <c:crossAx val="92839296"/>
        <c:crosses val="autoZero"/>
        <c:auto val="1"/>
        <c:lblAlgn val="ctr"/>
        <c:lblOffset val="100"/>
      </c:catAx>
      <c:valAx>
        <c:axId val="92839296"/>
        <c:scaling>
          <c:orientation val="minMax"/>
        </c:scaling>
        <c:axPos val="b"/>
        <c:majorGridlines/>
        <c:numFmt formatCode="0%" sourceLinked="1"/>
        <c:tickLblPos val="nextTo"/>
        <c:crossAx val="92837760"/>
        <c:crosses val="autoZero"/>
        <c:crossBetween val="between"/>
      </c:valAx>
    </c:plotArea>
    <c:plotVisOnly val="1"/>
  </c:chart>
  <c:spPr>
    <a:ln>
      <a:noFill/>
    </a:ln>
  </c:spPr>
  <c:txPr>
    <a:bodyPr/>
    <a:lstStyle/>
    <a:p>
      <a:pPr>
        <a:defRPr sz="1800"/>
      </a:pPr>
      <a:endParaRPr lang="ko-KR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ko-KR"/>
  <c:style val="5"/>
  <c:chart>
    <c:autoTitleDeleted val="1"/>
    <c:plotArea>
      <c:layout/>
      <c:barChart>
        <c:barDir val="bar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6CA62C"/>
            </a:solidFill>
          </c:spPr>
          <c:cat>
            <c:strRef>
              <c:f>Sheet1!$A$2:$A$7</c:f>
              <c:strCache>
                <c:ptCount val="6"/>
                <c:pt idx="0">
                  <c:v>마음에 드는 런처가 없어서</c:v>
                </c:pt>
                <c:pt idx="1">
                  <c:v>사용하기 복잡할 것 같아서</c:v>
                </c:pt>
                <c:pt idx="2">
                  <c:v>OS와의 충돌 우려</c:v>
                </c:pt>
                <c:pt idx="3">
                  <c:v>설치가 번거로울 것 같아서</c:v>
                </c:pt>
                <c:pt idx="4">
                  <c:v>성능/속도 저하 우려</c:v>
                </c:pt>
                <c:pt idx="5">
                  <c:v>관심이 없어서</c:v>
                </c:pt>
              </c:strCache>
            </c:strRef>
          </c:cat>
          <c:val>
            <c:numRef>
              <c:f>Sheet1!$B$2:$B$7</c:f>
              <c:numCache>
                <c:formatCode>0.0%</c:formatCode>
                <c:ptCount val="6"/>
                <c:pt idx="0">
                  <c:v>0.112</c:v>
                </c:pt>
                <c:pt idx="1">
                  <c:v>0.125</c:v>
                </c:pt>
                <c:pt idx="2">
                  <c:v>0.14300000000000004</c:v>
                </c:pt>
                <c:pt idx="3">
                  <c:v>0.222</c:v>
                </c:pt>
                <c:pt idx="4">
                  <c:v>0.23800000000000004</c:v>
                </c:pt>
                <c:pt idx="5">
                  <c:v>0.37200000000000072</c:v>
                </c:pt>
              </c:numCache>
            </c:numRef>
          </c:val>
        </c:ser>
        <c:dLbls>
          <c:showVal val="1"/>
        </c:dLbls>
        <c:axId val="92892160"/>
        <c:axId val="92902144"/>
      </c:barChart>
      <c:catAx>
        <c:axId val="92892160"/>
        <c:scaling>
          <c:orientation val="minMax"/>
        </c:scaling>
        <c:axPos val="l"/>
        <c:tickLblPos val="nextTo"/>
        <c:crossAx val="92902144"/>
        <c:crosses val="autoZero"/>
        <c:auto val="1"/>
        <c:lblAlgn val="ctr"/>
        <c:lblOffset val="100"/>
      </c:catAx>
      <c:valAx>
        <c:axId val="92902144"/>
        <c:scaling>
          <c:orientation val="minMax"/>
        </c:scaling>
        <c:axPos val="b"/>
        <c:majorGridlines/>
        <c:numFmt formatCode="0%" sourceLinked="0"/>
        <c:tickLblPos val="nextTo"/>
        <c:crossAx val="92892160"/>
        <c:crosses val="autoZero"/>
        <c:crossBetween val="between"/>
      </c:valAx>
    </c:plotArea>
    <c:plotVisOnly val="1"/>
  </c:chart>
  <c:spPr>
    <a:ln>
      <a:noFill/>
    </a:ln>
  </c:spPr>
  <c:txPr>
    <a:bodyPr/>
    <a:lstStyle/>
    <a:p>
      <a:pPr>
        <a:defRPr sz="1800"/>
      </a:pPr>
      <a:endParaRPr lang="ko-KR"/>
    </a:p>
  </c:txPr>
  <c:externalData r:id="rId1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C91E83-5F27-48FB-9282-A1B945D1DFEF}" type="doc">
      <dgm:prSet loTypeId="urn:microsoft.com/office/officeart/2005/8/layout/matrix1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781B5A31-F121-4F59-AF83-2C60A4A90D84}">
      <dgm:prSet phldrT="[텍스트]" custT="1"/>
      <dgm:spPr/>
      <dgm:t>
        <a:bodyPr/>
        <a:lstStyle/>
        <a:p>
          <a:pPr algn="ctr" latinLnBrk="1"/>
          <a:r>
            <a:rPr lang="ko-KR" altLang="en-US" sz="2300" dirty="0" smtClean="0"/>
            <a:t>테스트환경</a:t>
          </a:r>
        </a:p>
        <a:p>
          <a:pPr algn="ctr" latinLnBrk="1"/>
          <a:r>
            <a:rPr lang="en-US" altLang="ko-KR" sz="2100" dirty="0" smtClean="0"/>
            <a:t>Android </a:t>
          </a:r>
          <a:r>
            <a:rPr lang="en-US" altLang="ko-KR" sz="2100" dirty="0" err="1" smtClean="0"/>
            <a:t>KitKat</a:t>
          </a:r>
          <a:r>
            <a:rPr lang="en-US" altLang="ko-KR" sz="2100" dirty="0" smtClean="0"/>
            <a:t> 4.4.2</a:t>
          </a:r>
        </a:p>
        <a:p>
          <a:pPr algn="ctr" latinLnBrk="1"/>
          <a:r>
            <a:rPr lang="en-US" altLang="ko-KR" sz="2100" dirty="0" smtClean="0"/>
            <a:t>LG </a:t>
          </a:r>
          <a:r>
            <a:rPr lang="en-US" altLang="ko-KR" sz="2100" dirty="0" err="1" smtClean="0"/>
            <a:t>Optimus</a:t>
          </a:r>
          <a:r>
            <a:rPr lang="en-US" altLang="ko-KR" sz="2100" dirty="0" smtClean="0"/>
            <a:t> G Pro</a:t>
          </a:r>
          <a:endParaRPr lang="ko-KR" altLang="en-US" sz="2100" dirty="0"/>
        </a:p>
      </dgm:t>
    </dgm:pt>
    <dgm:pt modelId="{3C82BEF9-C61C-4539-95F4-76C9BD062ECE}" type="parTrans" cxnId="{6189F7F0-678A-43FD-B9B2-AAC8DB73E952}">
      <dgm:prSet/>
      <dgm:spPr/>
      <dgm:t>
        <a:bodyPr/>
        <a:lstStyle/>
        <a:p>
          <a:pPr latinLnBrk="1"/>
          <a:endParaRPr lang="ko-KR" altLang="en-US" sz="2500"/>
        </a:p>
      </dgm:t>
    </dgm:pt>
    <dgm:pt modelId="{D0BA7F7A-E36B-4848-B577-ADB9FC40810D}" type="sibTrans" cxnId="{6189F7F0-678A-43FD-B9B2-AAC8DB73E952}">
      <dgm:prSet/>
      <dgm:spPr/>
      <dgm:t>
        <a:bodyPr/>
        <a:lstStyle/>
        <a:p>
          <a:pPr latinLnBrk="1"/>
          <a:endParaRPr lang="ko-KR" altLang="en-US" sz="2500"/>
        </a:p>
      </dgm:t>
    </dgm:pt>
    <dgm:pt modelId="{D5ABFB15-35D4-4BA3-B73C-7B3B9E44B3BA}">
      <dgm:prSet phldrT="[텍스트]" custT="1"/>
      <dgm:spPr/>
      <dgm:t>
        <a:bodyPr/>
        <a:lstStyle/>
        <a:p>
          <a:pPr latinLnBrk="1"/>
          <a:r>
            <a:rPr lang="ko-KR" altLang="en-US" sz="2500" dirty="0" smtClean="0"/>
            <a:t>개발 언어 및 툴</a:t>
          </a:r>
          <a:endParaRPr lang="ko-KR" altLang="en-US" sz="2500" dirty="0"/>
        </a:p>
      </dgm:t>
    </dgm:pt>
    <dgm:pt modelId="{C5767108-A097-4556-8366-B1C300491E5C}" type="parTrans" cxnId="{B470CBDB-D64F-49FD-A175-EAA712D85DF4}">
      <dgm:prSet/>
      <dgm:spPr/>
      <dgm:t>
        <a:bodyPr/>
        <a:lstStyle/>
        <a:p>
          <a:pPr latinLnBrk="1"/>
          <a:endParaRPr lang="ko-KR" altLang="en-US" sz="2500"/>
        </a:p>
      </dgm:t>
    </dgm:pt>
    <dgm:pt modelId="{920A3ACA-7AAA-47FE-B62F-B9352027A354}" type="sibTrans" cxnId="{B470CBDB-D64F-49FD-A175-EAA712D85DF4}">
      <dgm:prSet/>
      <dgm:spPr/>
      <dgm:t>
        <a:bodyPr/>
        <a:lstStyle/>
        <a:p>
          <a:pPr latinLnBrk="1"/>
          <a:endParaRPr lang="ko-KR" altLang="en-US" sz="2500"/>
        </a:p>
      </dgm:t>
    </dgm:pt>
    <dgm:pt modelId="{DADBC397-B1E1-483D-B90C-4D1290B77282}">
      <dgm:prSet phldrT="[텍스트]" custT="1"/>
      <dgm:spPr/>
      <dgm:t>
        <a:bodyPr/>
        <a:lstStyle/>
        <a:p>
          <a:pPr latinLnBrk="1"/>
          <a:endParaRPr lang="en-US" altLang="ko-KR" sz="1500" dirty="0" smtClean="0"/>
        </a:p>
        <a:p>
          <a:pPr latinLnBrk="1"/>
          <a:r>
            <a:rPr lang="ko-KR" altLang="en-US" sz="2500" dirty="0" smtClean="0"/>
            <a:t>서버</a:t>
          </a:r>
          <a:endParaRPr lang="ko-KR" altLang="en-US" sz="2500" dirty="0"/>
        </a:p>
      </dgm:t>
    </dgm:pt>
    <dgm:pt modelId="{B4BCA0C9-2261-4B5D-A534-7C05BBB89EC6}" type="parTrans" cxnId="{A19F61C5-FD26-4D49-B4D8-C57C9BDED2F8}">
      <dgm:prSet/>
      <dgm:spPr/>
      <dgm:t>
        <a:bodyPr/>
        <a:lstStyle/>
        <a:p>
          <a:pPr latinLnBrk="1"/>
          <a:endParaRPr lang="ko-KR" altLang="en-US" sz="2500"/>
        </a:p>
      </dgm:t>
    </dgm:pt>
    <dgm:pt modelId="{86CF1C1B-5B93-420C-9086-62919E0D10EF}" type="sibTrans" cxnId="{A19F61C5-FD26-4D49-B4D8-C57C9BDED2F8}">
      <dgm:prSet/>
      <dgm:spPr/>
      <dgm:t>
        <a:bodyPr/>
        <a:lstStyle/>
        <a:p>
          <a:pPr latinLnBrk="1"/>
          <a:endParaRPr lang="ko-KR" altLang="en-US" sz="2500"/>
        </a:p>
      </dgm:t>
    </dgm:pt>
    <dgm:pt modelId="{77B4907B-2CAC-4BC9-AE65-35096E63D308}">
      <dgm:prSet phldrT="[텍스트]" custT="1"/>
      <dgm:spPr/>
      <dgm:t>
        <a:bodyPr/>
        <a:lstStyle/>
        <a:p>
          <a:pPr latinLnBrk="1"/>
          <a:r>
            <a:rPr lang="en-US" altLang="ko-KR" sz="2500" dirty="0" err="1" smtClean="0"/>
            <a:t>SQLite</a:t>
          </a:r>
          <a:r>
            <a:rPr lang="en-US" altLang="ko-KR" sz="2500" dirty="0" smtClean="0"/>
            <a:t>(</a:t>
          </a:r>
          <a:r>
            <a:rPr lang="ko-KR" altLang="en-US" sz="2500" dirty="0" smtClean="0"/>
            <a:t>내부 백업용</a:t>
          </a:r>
          <a:r>
            <a:rPr lang="en-US" altLang="ko-KR" sz="2500" dirty="0" smtClean="0"/>
            <a:t>)</a:t>
          </a:r>
          <a:endParaRPr lang="ko-KR" altLang="en-US" sz="2500" dirty="0"/>
        </a:p>
      </dgm:t>
    </dgm:pt>
    <dgm:pt modelId="{10102ECB-07C6-4416-B0B6-D28D67281132}" type="parTrans" cxnId="{C1EAE530-A33A-4E0C-AC85-8FD0F2EF47F1}">
      <dgm:prSet/>
      <dgm:spPr/>
      <dgm:t>
        <a:bodyPr/>
        <a:lstStyle/>
        <a:p>
          <a:pPr latinLnBrk="1"/>
          <a:endParaRPr lang="ko-KR" altLang="en-US" sz="2500"/>
        </a:p>
      </dgm:t>
    </dgm:pt>
    <dgm:pt modelId="{D2AEF63A-F42A-44E5-B047-70B50AD0991E}" type="sibTrans" cxnId="{C1EAE530-A33A-4E0C-AC85-8FD0F2EF47F1}">
      <dgm:prSet/>
      <dgm:spPr/>
      <dgm:t>
        <a:bodyPr/>
        <a:lstStyle/>
        <a:p>
          <a:pPr latinLnBrk="1"/>
          <a:endParaRPr lang="ko-KR" altLang="en-US" sz="2500"/>
        </a:p>
      </dgm:t>
    </dgm:pt>
    <dgm:pt modelId="{0274A0CA-0350-42C6-8F5C-E82E87D903B2}">
      <dgm:prSet phldrT="[텍스트]" custT="1"/>
      <dgm:spPr/>
      <dgm:t>
        <a:bodyPr/>
        <a:lstStyle/>
        <a:p>
          <a:pPr latinLnBrk="1"/>
          <a:r>
            <a:rPr lang="en-US" altLang="ko-KR" sz="1500" dirty="0" smtClean="0"/>
            <a:t/>
          </a:r>
          <a:br>
            <a:rPr lang="en-US" altLang="ko-KR" sz="1500" dirty="0" smtClean="0"/>
          </a:br>
          <a:r>
            <a:rPr lang="en-US" altLang="ko-KR" sz="2500" dirty="0" smtClean="0"/>
            <a:t>DB</a:t>
          </a:r>
          <a:endParaRPr lang="ko-KR" altLang="en-US" sz="2500" dirty="0"/>
        </a:p>
      </dgm:t>
    </dgm:pt>
    <dgm:pt modelId="{B6270A88-0098-4D54-9139-25E36D1BD33F}" type="sibTrans" cxnId="{A5A0C51B-FEB0-450F-B89C-722C956A85F6}">
      <dgm:prSet/>
      <dgm:spPr/>
      <dgm:t>
        <a:bodyPr/>
        <a:lstStyle/>
        <a:p>
          <a:pPr latinLnBrk="1"/>
          <a:endParaRPr lang="ko-KR" altLang="en-US" sz="2500"/>
        </a:p>
      </dgm:t>
    </dgm:pt>
    <dgm:pt modelId="{11D081EE-215D-427A-BC11-A4ADB82ADD34}" type="parTrans" cxnId="{A5A0C51B-FEB0-450F-B89C-722C956A85F6}">
      <dgm:prSet/>
      <dgm:spPr/>
      <dgm:t>
        <a:bodyPr/>
        <a:lstStyle/>
        <a:p>
          <a:pPr latinLnBrk="1"/>
          <a:endParaRPr lang="ko-KR" altLang="en-US" sz="2500"/>
        </a:p>
      </dgm:t>
    </dgm:pt>
    <dgm:pt modelId="{4D456246-FAD1-47AE-8CD3-05A314E9B432}">
      <dgm:prSet phldrT="[텍스트]" custT="1"/>
      <dgm:spPr/>
      <dgm:t>
        <a:bodyPr/>
        <a:lstStyle/>
        <a:p>
          <a:pPr latinLnBrk="1"/>
          <a:r>
            <a:rPr lang="en-US" altLang="ko-KR" sz="2400" dirty="0" err="1" smtClean="0"/>
            <a:t>RedHat</a:t>
          </a:r>
          <a:r>
            <a:rPr lang="en-US" altLang="ko-KR" sz="2400" dirty="0" smtClean="0"/>
            <a:t> Enterprise Linux Server</a:t>
          </a:r>
          <a:endParaRPr lang="ko-KR" altLang="en-US" sz="2400" dirty="0"/>
        </a:p>
      </dgm:t>
    </dgm:pt>
    <dgm:pt modelId="{C4101C47-0434-4C4B-A8DF-0C83D9FDD330}" type="parTrans" cxnId="{E6A181D6-9111-4877-A347-7E4FD19F3CF9}">
      <dgm:prSet/>
      <dgm:spPr/>
      <dgm:t>
        <a:bodyPr/>
        <a:lstStyle/>
        <a:p>
          <a:pPr latinLnBrk="1"/>
          <a:endParaRPr lang="ko-KR" altLang="en-US" sz="2500"/>
        </a:p>
      </dgm:t>
    </dgm:pt>
    <dgm:pt modelId="{5863A3CD-A657-4423-9AB0-A7DA25AF40A1}" type="sibTrans" cxnId="{E6A181D6-9111-4877-A347-7E4FD19F3CF9}">
      <dgm:prSet/>
      <dgm:spPr/>
      <dgm:t>
        <a:bodyPr/>
        <a:lstStyle/>
        <a:p>
          <a:pPr latinLnBrk="1"/>
          <a:endParaRPr lang="ko-KR" altLang="en-US" sz="2500"/>
        </a:p>
      </dgm:t>
    </dgm:pt>
    <dgm:pt modelId="{3DD33566-7CC7-4DD3-B51B-B01F0A3A1E10}">
      <dgm:prSet phldrT="[텍스트]" custT="1"/>
      <dgm:spPr/>
      <dgm:t>
        <a:bodyPr/>
        <a:lstStyle/>
        <a:p>
          <a:pPr latinLnBrk="1"/>
          <a:r>
            <a:rPr lang="en-US" altLang="ko-KR" sz="2500" dirty="0" smtClean="0"/>
            <a:t>Oracle(</a:t>
          </a:r>
          <a:r>
            <a:rPr lang="ko-KR" altLang="en-US" sz="2500" dirty="0" smtClean="0"/>
            <a:t>공유 서버용</a:t>
          </a:r>
          <a:r>
            <a:rPr lang="en-US" altLang="ko-KR" sz="2500" dirty="0" smtClean="0"/>
            <a:t>)</a:t>
          </a:r>
          <a:endParaRPr lang="ko-KR" altLang="en-US" sz="2500" dirty="0"/>
        </a:p>
      </dgm:t>
    </dgm:pt>
    <dgm:pt modelId="{F70ED5C7-3364-401E-9E08-9B4A350DDF5E}" type="parTrans" cxnId="{800B5224-810F-410C-B904-B9CB2DE65EE7}">
      <dgm:prSet/>
      <dgm:spPr/>
      <dgm:t>
        <a:bodyPr/>
        <a:lstStyle/>
        <a:p>
          <a:pPr latinLnBrk="1"/>
          <a:endParaRPr lang="ko-KR" altLang="en-US"/>
        </a:p>
      </dgm:t>
    </dgm:pt>
    <dgm:pt modelId="{F6EA2F0D-3C67-46F9-9363-7D22F2EDC49D}" type="sibTrans" cxnId="{800B5224-810F-410C-B904-B9CB2DE65EE7}">
      <dgm:prSet/>
      <dgm:spPr/>
      <dgm:t>
        <a:bodyPr/>
        <a:lstStyle/>
        <a:p>
          <a:pPr latinLnBrk="1"/>
          <a:endParaRPr lang="ko-KR" altLang="en-US"/>
        </a:p>
      </dgm:t>
    </dgm:pt>
    <dgm:pt modelId="{6A9E88F4-23E2-4574-BBEE-6061926B23FA}">
      <dgm:prSet phldrT="[텍스트]" custT="1"/>
      <dgm:spPr/>
      <dgm:t>
        <a:bodyPr/>
        <a:lstStyle/>
        <a:p>
          <a:pPr latinLnBrk="1"/>
          <a:r>
            <a:rPr lang="ko-KR" altLang="en-US" sz="1800" dirty="0" err="1" smtClean="0"/>
            <a:t>런처</a:t>
          </a:r>
          <a:r>
            <a:rPr lang="en-US" altLang="ko-KR" sz="1800" dirty="0" smtClean="0"/>
            <a:t>/</a:t>
          </a:r>
          <a:r>
            <a:rPr lang="ko-KR" altLang="en-US" sz="1800" dirty="0" smtClean="0"/>
            <a:t>기능</a:t>
          </a:r>
          <a:endParaRPr lang="ko-KR" altLang="en-US" sz="1800" dirty="0"/>
        </a:p>
      </dgm:t>
    </dgm:pt>
    <dgm:pt modelId="{B1BD649C-C808-4D4C-A5A9-A9E43F3CBE91}" type="parTrans" cxnId="{9E2350C2-167D-4F69-815D-F5C59A56E6F9}">
      <dgm:prSet/>
      <dgm:spPr/>
      <dgm:t>
        <a:bodyPr/>
        <a:lstStyle/>
        <a:p>
          <a:pPr latinLnBrk="1"/>
          <a:endParaRPr lang="ko-KR" altLang="en-US"/>
        </a:p>
      </dgm:t>
    </dgm:pt>
    <dgm:pt modelId="{AFCB4837-9E65-4B53-82D5-AD7A37E6D66E}" type="sibTrans" cxnId="{9E2350C2-167D-4F69-815D-F5C59A56E6F9}">
      <dgm:prSet/>
      <dgm:spPr/>
      <dgm:t>
        <a:bodyPr/>
        <a:lstStyle/>
        <a:p>
          <a:pPr latinLnBrk="1"/>
          <a:endParaRPr lang="ko-KR" altLang="en-US"/>
        </a:p>
      </dgm:t>
    </dgm:pt>
    <dgm:pt modelId="{2CFFBCB4-793A-4F49-B20F-51C40774DC29}">
      <dgm:prSet phldrT="[텍스트]" custT="1"/>
      <dgm:spPr/>
      <dgm:t>
        <a:bodyPr/>
        <a:lstStyle/>
        <a:p>
          <a:pPr latinLnBrk="1"/>
          <a:r>
            <a:rPr lang="ko-KR" altLang="en-US" sz="1800" dirty="0" smtClean="0"/>
            <a:t>서버</a:t>
          </a:r>
          <a:endParaRPr lang="ko-KR" altLang="en-US" sz="1800" dirty="0"/>
        </a:p>
      </dgm:t>
    </dgm:pt>
    <dgm:pt modelId="{6006829E-5E75-4103-9342-E705AE6A6B81}" type="parTrans" cxnId="{6D1C93F2-B7F9-4EE4-B278-4C4FFD7F3EDB}">
      <dgm:prSet/>
      <dgm:spPr/>
      <dgm:t>
        <a:bodyPr/>
        <a:lstStyle/>
        <a:p>
          <a:pPr latinLnBrk="1"/>
          <a:endParaRPr lang="ko-KR" altLang="en-US"/>
        </a:p>
      </dgm:t>
    </dgm:pt>
    <dgm:pt modelId="{3813B9D6-1C70-4B68-9EDE-5E0955827381}" type="sibTrans" cxnId="{6D1C93F2-B7F9-4EE4-B278-4C4FFD7F3EDB}">
      <dgm:prSet/>
      <dgm:spPr/>
      <dgm:t>
        <a:bodyPr/>
        <a:lstStyle/>
        <a:p>
          <a:pPr latinLnBrk="1"/>
          <a:endParaRPr lang="ko-KR" altLang="en-US"/>
        </a:p>
      </dgm:t>
    </dgm:pt>
    <dgm:pt modelId="{F1127381-0F27-4D2D-991A-23B25B9A4EF8}">
      <dgm:prSet phldrT="[텍스트]" custT="1"/>
      <dgm:spPr/>
      <dgm:t>
        <a:bodyPr/>
        <a:lstStyle/>
        <a:p>
          <a:pPr latinLnBrk="1"/>
          <a:r>
            <a:rPr lang="en-US" altLang="ko-KR" sz="2400" dirty="0" smtClean="0"/>
            <a:t>Window 7 Ultimate K(</a:t>
          </a:r>
          <a:r>
            <a:rPr lang="ko-KR" altLang="en-US" sz="2400" dirty="0" smtClean="0"/>
            <a:t>코딩</a:t>
          </a:r>
          <a:r>
            <a:rPr lang="en-US" altLang="ko-KR" sz="2400" dirty="0" smtClean="0"/>
            <a:t>)</a:t>
          </a:r>
          <a:endParaRPr lang="ko-KR" altLang="en-US" sz="2400" dirty="0"/>
        </a:p>
      </dgm:t>
    </dgm:pt>
    <dgm:pt modelId="{BBDDBAA1-5729-4E57-8F94-7E97FCAB7A65}">
      <dgm:prSet phldrT="[텍스트]" custT="1"/>
      <dgm:spPr/>
      <dgm:t>
        <a:bodyPr/>
        <a:lstStyle/>
        <a:p>
          <a:pPr latinLnBrk="1"/>
          <a:r>
            <a:rPr lang="en-US" altLang="ko-KR" sz="2500" dirty="0" smtClean="0"/>
            <a:t>Linux </a:t>
          </a:r>
          <a:r>
            <a:rPr lang="en-US" altLang="ko-KR" sz="2500" dirty="0" err="1" smtClean="0"/>
            <a:t>RedHat</a:t>
          </a:r>
          <a:r>
            <a:rPr lang="en-US" altLang="ko-KR" sz="2500" dirty="0" smtClean="0"/>
            <a:t>(</a:t>
          </a:r>
          <a:r>
            <a:rPr lang="ko-KR" altLang="en-US" sz="2500" dirty="0" smtClean="0"/>
            <a:t>서버</a:t>
          </a:r>
          <a:r>
            <a:rPr lang="en-US" altLang="ko-KR" sz="2500" dirty="0" smtClean="0"/>
            <a:t>)</a:t>
          </a:r>
          <a:endParaRPr lang="ko-KR" altLang="en-US" sz="2500" dirty="0"/>
        </a:p>
      </dgm:t>
    </dgm:pt>
    <dgm:pt modelId="{BBF6759B-9188-4604-B196-0B339C1303EF}">
      <dgm:prSet phldrT="[텍스트]" custT="1"/>
      <dgm:spPr/>
      <dgm:t>
        <a:bodyPr/>
        <a:lstStyle/>
        <a:p>
          <a:pPr latinLnBrk="1"/>
          <a:r>
            <a:rPr lang="en-US" altLang="ko-KR" sz="2500" dirty="0" smtClean="0"/>
            <a:t>OS</a:t>
          </a:r>
          <a:endParaRPr lang="ko-KR" altLang="en-US" sz="2500" dirty="0"/>
        </a:p>
      </dgm:t>
    </dgm:pt>
    <dgm:pt modelId="{709D91D1-E3BF-4BF0-9052-887F3A872FCF}" type="sibTrans" cxnId="{C7E811C9-75D3-47BC-9780-EE497078572E}">
      <dgm:prSet/>
      <dgm:spPr/>
      <dgm:t>
        <a:bodyPr/>
        <a:lstStyle/>
        <a:p>
          <a:pPr latinLnBrk="1"/>
          <a:endParaRPr lang="ko-KR" altLang="en-US" sz="2500"/>
        </a:p>
      </dgm:t>
    </dgm:pt>
    <dgm:pt modelId="{D395CB4D-4E6B-4870-88D3-91B761D50AF7}" type="parTrans" cxnId="{C7E811C9-75D3-47BC-9780-EE497078572E}">
      <dgm:prSet/>
      <dgm:spPr/>
      <dgm:t>
        <a:bodyPr/>
        <a:lstStyle/>
        <a:p>
          <a:pPr latinLnBrk="1"/>
          <a:endParaRPr lang="ko-KR" altLang="en-US" sz="2500"/>
        </a:p>
      </dgm:t>
    </dgm:pt>
    <dgm:pt modelId="{CF497A1A-09F1-47D2-9377-1728449EB091}" type="sibTrans" cxnId="{5605D61C-5037-4963-A86A-6CF982D35FFC}">
      <dgm:prSet/>
      <dgm:spPr/>
      <dgm:t>
        <a:bodyPr/>
        <a:lstStyle/>
        <a:p>
          <a:pPr latinLnBrk="1"/>
          <a:endParaRPr lang="ko-KR" altLang="en-US"/>
        </a:p>
      </dgm:t>
    </dgm:pt>
    <dgm:pt modelId="{5935E85A-0531-4822-A963-6A6620D7EB77}" type="parTrans" cxnId="{5605D61C-5037-4963-A86A-6CF982D35FFC}">
      <dgm:prSet/>
      <dgm:spPr/>
      <dgm:t>
        <a:bodyPr/>
        <a:lstStyle/>
        <a:p>
          <a:pPr latinLnBrk="1"/>
          <a:endParaRPr lang="ko-KR" altLang="en-US"/>
        </a:p>
      </dgm:t>
    </dgm:pt>
    <dgm:pt modelId="{270E2ABC-1CCA-4036-8490-E90D773738F1}" type="sibTrans" cxnId="{D768A94C-5F98-4F6F-8D76-0B2B05BAE2E5}">
      <dgm:prSet/>
      <dgm:spPr/>
      <dgm:t>
        <a:bodyPr/>
        <a:lstStyle/>
        <a:p>
          <a:pPr latinLnBrk="1"/>
          <a:endParaRPr lang="ko-KR" altLang="en-US" sz="2500"/>
        </a:p>
      </dgm:t>
    </dgm:pt>
    <dgm:pt modelId="{F203CA2B-993C-4841-9346-481EDB212C23}" type="parTrans" cxnId="{D768A94C-5F98-4F6F-8D76-0B2B05BAE2E5}">
      <dgm:prSet/>
      <dgm:spPr/>
      <dgm:t>
        <a:bodyPr/>
        <a:lstStyle/>
        <a:p>
          <a:pPr latinLnBrk="1"/>
          <a:endParaRPr lang="ko-KR" altLang="en-US" sz="2500"/>
        </a:p>
      </dgm:t>
    </dgm:pt>
    <dgm:pt modelId="{39656D7E-BEF4-480E-83D1-EB1269985267}">
      <dgm:prSet phldrT="[텍스트]" custT="1"/>
      <dgm:spPr/>
      <dgm:t>
        <a:bodyPr/>
        <a:lstStyle/>
        <a:p>
          <a:pPr latinLnBrk="1"/>
          <a:r>
            <a:rPr lang="en-US" altLang="ko-KR" sz="1800" dirty="0" smtClean="0"/>
            <a:t>Eclipse JUNO(Android SDK 4.0)</a:t>
          </a:r>
          <a:endParaRPr lang="ko-KR" altLang="en-US" sz="1800" dirty="0"/>
        </a:p>
      </dgm:t>
    </dgm:pt>
    <dgm:pt modelId="{78FDF02B-0754-4C1C-BD64-2746A2134F06}" type="parTrans" cxnId="{6F4C65E8-9D57-47BE-B2AC-8D62B5D91CD7}">
      <dgm:prSet/>
      <dgm:spPr/>
      <dgm:t>
        <a:bodyPr/>
        <a:lstStyle/>
        <a:p>
          <a:pPr latinLnBrk="1"/>
          <a:endParaRPr lang="ko-KR" altLang="en-US"/>
        </a:p>
      </dgm:t>
    </dgm:pt>
    <dgm:pt modelId="{0D706792-29BA-465E-B00A-CA5D67D3C6C0}" type="sibTrans" cxnId="{6F4C65E8-9D57-47BE-B2AC-8D62B5D91CD7}">
      <dgm:prSet/>
      <dgm:spPr/>
      <dgm:t>
        <a:bodyPr/>
        <a:lstStyle/>
        <a:p>
          <a:pPr latinLnBrk="1"/>
          <a:endParaRPr lang="ko-KR" altLang="en-US"/>
        </a:p>
      </dgm:t>
    </dgm:pt>
    <dgm:pt modelId="{6CF2C9A9-64A9-46E4-891A-51C3B223D6D0}">
      <dgm:prSet phldrT="[텍스트]" custT="1"/>
      <dgm:spPr/>
      <dgm:t>
        <a:bodyPr/>
        <a:lstStyle/>
        <a:p>
          <a:pPr latinLnBrk="1"/>
          <a:r>
            <a:rPr lang="en-US" altLang="ko-KR" sz="1800" dirty="0" err="1" smtClean="0"/>
            <a:t>vsftpd</a:t>
          </a:r>
          <a:r>
            <a:rPr lang="en-US" altLang="ko-KR" sz="1800" dirty="0" smtClean="0"/>
            <a:t>(C </a:t>
          </a:r>
          <a:r>
            <a:rPr lang="ko-KR" altLang="en-US" sz="1800" dirty="0" smtClean="0"/>
            <a:t>소켓</a:t>
          </a:r>
          <a:r>
            <a:rPr lang="en-US" altLang="ko-KR" sz="1800" dirty="0" smtClean="0"/>
            <a:t>)</a:t>
          </a:r>
          <a:endParaRPr lang="ko-KR" altLang="en-US" sz="1800" dirty="0"/>
        </a:p>
      </dgm:t>
    </dgm:pt>
    <dgm:pt modelId="{6DF06DA0-F25D-48D6-8E04-820ADC7D7364}" type="parTrans" cxnId="{AB0DC1EE-B432-4ECB-986D-EF6555128D36}">
      <dgm:prSet/>
      <dgm:spPr/>
      <dgm:t>
        <a:bodyPr/>
        <a:lstStyle/>
        <a:p>
          <a:pPr latinLnBrk="1"/>
          <a:endParaRPr lang="ko-KR" altLang="en-US"/>
        </a:p>
      </dgm:t>
    </dgm:pt>
    <dgm:pt modelId="{2C167B23-E094-40E9-9E27-132C58460DAA}" type="sibTrans" cxnId="{AB0DC1EE-B432-4ECB-986D-EF6555128D36}">
      <dgm:prSet/>
      <dgm:spPr/>
      <dgm:t>
        <a:bodyPr/>
        <a:lstStyle/>
        <a:p>
          <a:pPr latinLnBrk="1"/>
          <a:endParaRPr lang="ko-KR" altLang="en-US"/>
        </a:p>
      </dgm:t>
    </dgm:pt>
    <dgm:pt modelId="{13C6F877-AC37-4A23-BE44-277CF50DBBB5}">
      <dgm:prSet phldrT="[텍스트]" custT="1"/>
      <dgm:spPr/>
      <dgm:t>
        <a:bodyPr/>
        <a:lstStyle/>
        <a:p>
          <a:pPr latinLnBrk="1"/>
          <a:r>
            <a:rPr lang="en-US" altLang="ko-KR" sz="1800" dirty="0" smtClean="0"/>
            <a:t>Eclipse </a:t>
          </a:r>
          <a:r>
            <a:rPr lang="ko-KR" altLang="en-US" sz="1800" dirty="0" err="1" smtClean="0"/>
            <a:t>인디고</a:t>
          </a:r>
          <a:r>
            <a:rPr lang="en-US" altLang="ko-KR" sz="1800" dirty="0" smtClean="0"/>
            <a:t>(</a:t>
          </a:r>
          <a:r>
            <a:rPr lang="en-US" altLang="ko-KR" sz="1800" dirty="0" err="1" smtClean="0"/>
            <a:t>jsp</a:t>
          </a:r>
          <a:r>
            <a:rPr lang="en-US" altLang="ko-KR" sz="1800" dirty="0" smtClean="0"/>
            <a:t>)</a:t>
          </a:r>
          <a:endParaRPr lang="ko-KR" altLang="en-US" sz="1800" dirty="0"/>
        </a:p>
      </dgm:t>
    </dgm:pt>
    <dgm:pt modelId="{11835703-66B1-4392-971E-401E49CBDCE4}" type="parTrans" cxnId="{1D9C8450-CDDF-45ED-A01C-A94D90FEFDF5}">
      <dgm:prSet/>
      <dgm:spPr/>
      <dgm:t>
        <a:bodyPr/>
        <a:lstStyle/>
        <a:p>
          <a:pPr latinLnBrk="1"/>
          <a:endParaRPr lang="ko-KR" altLang="en-US"/>
        </a:p>
      </dgm:t>
    </dgm:pt>
    <dgm:pt modelId="{4907FDCD-BF9A-4A1B-A174-5143BB077E2C}" type="sibTrans" cxnId="{1D9C8450-CDDF-45ED-A01C-A94D90FEFDF5}">
      <dgm:prSet/>
      <dgm:spPr/>
      <dgm:t>
        <a:bodyPr/>
        <a:lstStyle/>
        <a:p>
          <a:pPr latinLnBrk="1"/>
          <a:endParaRPr lang="ko-KR" altLang="en-US"/>
        </a:p>
      </dgm:t>
    </dgm:pt>
    <dgm:pt modelId="{A8E88C40-CB1A-4D20-AAF1-739CEE9BF451}" type="pres">
      <dgm:prSet presAssocID="{DFC91E83-5F27-48FB-9282-A1B945D1DFEF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6F43BEE-731D-4962-9678-D2E02D3A6E54}" type="pres">
      <dgm:prSet presAssocID="{DFC91E83-5F27-48FB-9282-A1B945D1DFEF}" presName="matrix" presStyleCnt="0"/>
      <dgm:spPr/>
      <dgm:t>
        <a:bodyPr/>
        <a:lstStyle/>
        <a:p>
          <a:pPr latinLnBrk="1"/>
          <a:endParaRPr lang="ko-KR" altLang="en-US"/>
        </a:p>
      </dgm:t>
    </dgm:pt>
    <dgm:pt modelId="{41A80689-471F-41B8-9353-C744A9CA62D7}" type="pres">
      <dgm:prSet presAssocID="{DFC91E83-5F27-48FB-9282-A1B945D1DFEF}" presName="tile1" presStyleLbl="node1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B6DEE50E-1800-4B81-B164-5F39CE86E915}" type="pres">
      <dgm:prSet presAssocID="{DFC91E83-5F27-48FB-9282-A1B945D1DFEF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44E9E7E-2DE3-4FA8-8DF3-7A9ECCC05C83}" type="pres">
      <dgm:prSet presAssocID="{DFC91E83-5F27-48FB-9282-A1B945D1DFEF}" presName="tile2" presStyleLbl="node1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40CC56A5-2BCA-47C1-8AD8-30916B1F9898}" type="pres">
      <dgm:prSet presAssocID="{DFC91E83-5F27-48FB-9282-A1B945D1DFEF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E72B0A1-0E5A-4FA7-B499-64CEC3271D76}" type="pres">
      <dgm:prSet presAssocID="{DFC91E83-5F27-48FB-9282-A1B945D1DFEF}" presName="tile3" presStyleLbl="node1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20824225-8A5B-4862-8531-0030C0BD3334}" type="pres">
      <dgm:prSet presAssocID="{DFC91E83-5F27-48FB-9282-A1B945D1DFEF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97F8BC2-9AE3-495D-BF5A-33556A14D23B}" type="pres">
      <dgm:prSet presAssocID="{DFC91E83-5F27-48FB-9282-A1B945D1DFEF}" presName="tile4" presStyleLbl="node1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82BE010D-7665-4CB9-B013-F4749F46A841}" type="pres">
      <dgm:prSet presAssocID="{DFC91E83-5F27-48FB-9282-A1B945D1DFEF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9505510-5937-4615-8922-3564A1C27C02}" type="pres">
      <dgm:prSet presAssocID="{DFC91E83-5F27-48FB-9282-A1B945D1DFEF}" presName="centerTile" presStyleLbl="fgShp" presStyleIdx="0" presStyleCnt="1" custScaleX="118123" custScaleY="127574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AB0DC1EE-B432-4ECB-986D-EF6555128D36}" srcId="{2CFFBCB4-793A-4F49-B20F-51C40774DC29}" destId="{6CF2C9A9-64A9-46E4-891A-51C3B223D6D0}" srcOrd="1" destOrd="0" parTransId="{6DF06DA0-F25D-48D6-8E04-820ADC7D7364}" sibTransId="{2C167B23-E094-40E9-9E27-132C58460DAA}"/>
    <dgm:cxn modelId="{8C8173CB-0497-472A-9851-04DFE4A950A9}" type="presOf" srcId="{DFC91E83-5F27-48FB-9282-A1B945D1DFEF}" destId="{A8E88C40-CB1A-4D20-AAF1-739CEE9BF451}" srcOrd="0" destOrd="0" presId="urn:microsoft.com/office/officeart/2005/8/layout/matrix1"/>
    <dgm:cxn modelId="{CACFE20F-89EA-449D-8166-02817332C9C8}" type="presOf" srcId="{39656D7E-BEF4-480E-83D1-EB1269985267}" destId="{41A80689-471F-41B8-9353-C744A9CA62D7}" srcOrd="0" destOrd="2" presId="urn:microsoft.com/office/officeart/2005/8/layout/matrix1"/>
    <dgm:cxn modelId="{C7E811C9-75D3-47BC-9780-EE497078572E}" srcId="{781B5A31-F121-4F59-AF83-2C60A4A90D84}" destId="{BBF6759B-9188-4604-B196-0B339C1303EF}" srcOrd="1" destOrd="0" parTransId="{D395CB4D-4E6B-4870-88D3-91B761D50AF7}" sibTransId="{709D91D1-E3BF-4BF0-9052-887F3A872FCF}"/>
    <dgm:cxn modelId="{6189F7F0-678A-43FD-B9B2-AAC8DB73E952}" srcId="{DFC91E83-5F27-48FB-9282-A1B945D1DFEF}" destId="{781B5A31-F121-4F59-AF83-2C60A4A90D84}" srcOrd="0" destOrd="0" parTransId="{3C82BEF9-C61C-4539-95F4-76C9BD062ECE}" sibTransId="{D0BA7F7A-E36B-4848-B577-ADB9FC40810D}"/>
    <dgm:cxn modelId="{768E4118-E3BD-4475-9BE6-635AFC74A573}" type="presOf" srcId="{2CFFBCB4-793A-4F49-B20F-51C40774DC29}" destId="{B6DEE50E-1800-4B81-B164-5F39CE86E915}" srcOrd="1" destOrd="3" presId="urn:microsoft.com/office/officeart/2005/8/layout/matrix1"/>
    <dgm:cxn modelId="{D768A94C-5F98-4F6F-8D76-0B2B05BAE2E5}" srcId="{BBF6759B-9188-4604-B196-0B339C1303EF}" destId="{BBDDBAA1-5729-4E57-8F94-7E97FCAB7A65}" srcOrd="0" destOrd="0" parTransId="{F203CA2B-993C-4841-9346-481EDB212C23}" sibTransId="{270E2ABC-1CCA-4036-8490-E90D773738F1}"/>
    <dgm:cxn modelId="{FF2AABF9-C5AB-45EE-937A-656BD898D941}" type="presOf" srcId="{77B4907B-2CAC-4BC9-AE65-35096E63D308}" destId="{DE72B0A1-0E5A-4FA7-B499-64CEC3271D76}" srcOrd="0" destOrd="1" presId="urn:microsoft.com/office/officeart/2005/8/layout/matrix1"/>
    <dgm:cxn modelId="{8B405F28-B9E0-4607-BE4B-5B480D7006C1}" type="presOf" srcId="{D5ABFB15-35D4-4BA3-B73C-7B3B9E44B3BA}" destId="{41A80689-471F-41B8-9353-C744A9CA62D7}" srcOrd="0" destOrd="0" presId="urn:microsoft.com/office/officeart/2005/8/layout/matrix1"/>
    <dgm:cxn modelId="{62CBC751-F868-40C9-88FC-05A02EAF8A8B}" type="presOf" srcId="{4D456246-FAD1-47AE-8CD3-05A314E9B432}" destId="{82BE010D-7665-4CB9-B013-F4749F46A841}" srcOrd="1" destOrd="1" presId="urn:microsoft.com/office/officeart/2005/8/layout/matrix1"/>
    <dgm:cxn modelId="{D82A9022-5596-4F6F-BBC2-19D1A9BBB385}" type="presOf" srcId="{DADBC397-B1E1-483D-B90C-4D1290B77282}" destId="{797F8BC2-9AE3-495D-BF5A-33556A14D23B}" srcOrd="0" destOrd="0" presId="urn:microsoft.com/office/officeart/2005/8/layout/matrix1"/>
    <dgm:cxn modelId="{BB3B65B7-55C3-458B-AC1A-440E59C7EC48}" type="presOf" srcId="{6A9E88F4-23E2-4574-BBEE-6061926B23FA}" destId="{41A80689-471F-41B8-9353-C744A9CA62D7}" srcOrd="0" destOrd="1" presId="urn:microsoft.com/office/officeart/2005/8/layout/matrix1"/>
    <dgm:cxn modelId="{6F4C65E8-9D57-47BE-B2AC-8D62B5D91CD7}" srcId="{6A9E88F4-23E2-4574-BBEE-6061926B23FA}" destId="{39656D7E-BEF4-480E-83D1-EB1269985267}" srcOrd="0" destOrd="0" parTransId="{78FDF02B-0754-4C1C-BD64-2746A2134F06}" sibTransId="{0D706792-29BA-465E-B00A-CA5D67D3C6C0}"/>
    <dgm:cxn modelId="{8A4FC1C9-8EFC-433A-82CB-FDDF541377C6}" type="presOf" srcId="{BBF6759B-9188-4604-B196-0B339C1303EF}" destId="{40CC56A5-2BCA-47C1-8AD8-30916B1F9898}" srcOrd="1" destOrd="0" presId="urn:microsoft.com/office/officeart/2005/8/layout/matrix1"/>
    <dgm:cxn modelId="{E6A181D6-9111-4877-A347-7E4FD19F3CF9}" srcId="{DADBC397-B1E1-483D-B90C-4D1290B77282}" destId="{4D456246-FAD1-47AE-8CD3-05A314E9B432}" srcOrd="0" destOrd="0" parTransId="{C4101C47-0434-4C4B-A8DF-0C83D9FDD330}" sibTransId="{5863A3CD-A657-4423-9AB0-A7DA25AF40A1}"/>
    <dgm:cxn modelId="{C8440CD5-393B-4F6C-95FA-790D618F5890}" type="presOf" srcId="{BBF6759B-9188-4604-B196-0B339C1303EF}" destId="{B44E9E7E-2DE3-4FA8-8DF3-7A9ECCC05C83}" srcOrd="0" destOrd="0" presId="urn:microsoft.com/office/officeart/2005/8/layout/matrix1"/>
    <dgm:cxn modelId="{C1EAE530-A33A-4E0C-AC85-8FD0F2EF47F1}" srcId="{0274A0CA-0350-42C6-8F5C-E82E87D903B2}" destId="{77B4907B-2CAC-4BC9-AE65-35096E63D308}" srcOrd="0" destOrd="0" parTransId="{10102ECB-07C6-4416-B0B6-D28D67281132}" sibTransId="{D2AEF63A-F42A-44E5-B047-70B50AD0991E}"/>
    <dgm:cxn modelId="{9E2350C2-167D-4F69-815D-F5C59A56E6F9}" srcId="{D5ABFB15-35D4-4BA3-B73C-7B3B9E44B3BA}" destId="{6A9E88F4-23E2-4574-BBEE-6061926B23FA}" srcOrd="0" destOrd="0" parTransId="{B1BD649C-C808-4D4C-A5A9-A9E43F3CBE91}" sibTransId="{AFCB4837-9E65-4B53-82D5-AD7A37E6D66E}"/>
    <dgm:cxn modelId="{6D1C93F2-B7F9-4EE4-B278-4C4FFD7F3EDB}" srcId="{D5ABFB15-35D4-4BA3-B73C-7B3B9E44B3BA}" destId="{2CFFBCB4-793A-4F49-B20F-51C40774DC29}" srcOrd="1" destOrd="0" parTransId="{6006829E-5E75-4103-9342-E705AE6A6B81}" sibTransId="{3813B9D6-1C70-4B68-9EDE-5E0955827381}"/>
    <dgm:cxn modelId="{B1C3240C-FDB4-4DA8-A8E1-91C02EEE123B}" type="presOf" srcId="{13C6F877-AC37-4A23-BE44-277CF50DBBB5}" destId="{B6DEE50E-1800-4B81-B164-5F39CE86E915}" srcOrd="1" destOrd="4" presId="urn:microsoft.com/office/officeart/2005/8/layout/matrix1"/>
    <dgm:cxn modelId="{90E37FB1-1BC9-466A-A828-519985B95E84}" type="presOf" srcId="{F1127381-0F27-4D2D-991A-23B25B9A4EF8}" destId="{40CC56A5-2BCA-47C1-8AD8-30916B1F9898}" srcOrd="1" destOrd="2" presId="urn:microsoft.com/office/officeart/2005/8/layout/matrix1"/>
    <dgm:cxn modelId="{52A133EC-72D9-4890-94E1-C37299E0CE8B}" type="presOf" srcId="{0274A0CA-0350-42C6-8F5C-E82E87D903B2}" destId="{20824225-8A5B-4862-8531-0030C0BD3334}" srcOrd="1" destOrd="0" presId="urn:microsoft.com/office/officeart/2005/8/layout/matrix1"/>
    <dgm:cxn modelId="{0BF6DA4A-6201-4BD0-98BA-D4F0B6FF79A9}" type="presOf" srcId="{39656D7E-BEF4-480E-83D1-EB1269985267}" destId="{B6DEE50E-1800-4B81-B164-5F39CE86E915}" srcOrd="1" destOrd="2" presId="urn:microsoft.com/office/officeart/2005/8/layout/matrix1"/>
    <dgm:cxn modelId="{2838C0B1-A04E-49BA-8923-24E5B555DD01}" type="presOf" srcId="{2CFFBCB4-793A-4F49-B20F-51C40774DC29}" destId="{41A80689-471F-41B8-9353-C744A9CA62D7}" srcOrd="0" destOrd="3" presId="urn:microsoft.com/office/officeart/2005/8/layout/matrix1"/>
    <dgm:cxn modelId="{C02220FC-A600-4E39-B184-9800BFC52C64}" type="presOf" srcId="{F1127381-0F27-4D2D-991A-23B25B9A4EF8}" destId="{B44E9E7E-2DE3-4FA8-8DF3-7A9ECCC05C83}" srcOrd="0" destOrd="2" presId="urn:microsoft.com/office/officeart/2005/8/layout/matrix1"/>
    <dgm:cxn modelId="{FF4CEE17-48B8-487A-A9DA-236CDE460A41}" type="presOf" srcId="{3DD33566-7CC7-4DD3-B51B-B01F0A3A1E10}" destId="{DE72B0A1-0E5A-4FA7-B499-64CEC3271D76}" srcOrd="0" destOrd="2" presId="urn:microsoft.com/office/officeart/2005/8/layout/matrix1"/>
    <dgm:cxn modelId="{CAB19B49-D5D3-45FA-A236-72DFD466E3E7}" type="presOf" srcId="{BBDDBAA1-5729-4E57-8F94-7E97FCAB7A65}" destId="{40CC56A5-2BCA-47C1-8AD8-30916B1F9898}" srcOrd="1" destOrd="1" presId="urn:microsoft.com/office/officeart/2005/8/layout/matrix1"/>
    <dgm:cxn modelId="{B470CBDB-D64F-49FD-A175-EAA712D85DF4}" srcId="{781B5A31-F121-4F59-AF83-2C60A4A90D84}" destId="{D5ABFB15-35D4-4BA3-B73C-7B3B9E44B3BA}" srcOrd="0" destOrd="0" parTransId="{C5767108-A097-4556-8366-B1C300491E5C}" sibTransId="{920A3ACA-7AAA-47FE-B62F-B9352027A354}"/>
    <dgm:cxn modelId="{3B0473D0-96E1-43FF-92E6-D9F8D94F7C80}" type="presOf" srcId="{77B4907B-2CAC-4BC9-AE65-35096E63D308}" destId="{20824225-8A5B-4862-8531-0030C0BD3334}" srcOrd="1" destOrd="1" presId="urn:microsoft.com/office/officeart/2005/8/layout/matrix1"/>
    <dgm:cxn modelId="{F59D8991-0875-4607-83D0-A6B349FFB537}" type="presOf" srcId="{BBDDBAA1-5729-4E57-8F94-7E97FCAB7A65}" destId="{B44E9E7E-2DE3-4FA8-8DF3-7A9ECCC05C83}" srcOrd="0" destOrd="1" presId="urn:microsoft.com/office/officeart/2005/8/layout/matrix1"/>
    <dgm:cxn modelId="{F3F72A66-7B47-4443-9681-1276B3418276}" type="presOf" srcId="{13C6F877-AC37-4A23-BE44-277CF50DBBB5}" destId="{41A80689-471F-41B8-9353-C744A9CA62D7}" srcOrd="0" destOrd="4" presId="urn:microsoft.com/office/officeart/2005/8/layout/matrix1"/>
    <dgm:cxn modelId="{A19F61C5-FD26-4D49-B4D8-C57C9BDED2F8}" srcId="{781B5A31-F121-4F59-AF83-2C60A4A90D84}" destId="{DADBC397-B1E1-483D-B90C-4D1290B77282}" srcOrd="3" destOrd="0" parTransId="{B4BCA0C9-2261-4B5D-A534-7C05BBB89EC6}" sibTransId="{86CF1C1B-5B93-420C-9086-62919E0D10EF}"/>
    <dgm:cxn modelId="{F94B9662-370C-48A4-B81B-7FEE8A8D3DE3}" type="presOf" srcId="{DADBC397-B1E1-483D-B90C-4D1290B77282}" destId="{82BE010D-7665-4CB9-B013-F4749F46A841}" srcOrd="1" destOrd="0" presId="urn:microsoft.com/office/officeart/2005/8/layout/matrix1"/>
    <dgm:cxn modelId="{9350700B-6289-43EF-BD1E-ACA03F4EF19E}" type="presOf" srcId="{6A9E88F4-23E2-4574-BBEE-6061926B23FA}" destId="{B6DEE50E-1800-4B81-B164-5F39CE86E915}" srcOrd="1" destOrd="1" presId="urn:microsoft.com/office/officeart/2005/8/layout/matrix1"/>
    <dgm:cxn modelId="{340D59D3-D424-48D2-8390-7BB63096C826}" type="presOf" srcId="{781B5A31-F121-4F59-AF83-2C60A4A90D84}" destId="{49505510-5937-4615-8922-3564A1C27C02}" srcOrd="0" destOrd="0" presId="urn:microsoft.com/office/officeart/2005/8/layout/matrix1"/>
    <dgm:cxn modelId="{2A9BE9B3-F008-49B9-9031-BE0988884293}" type="presOf" srcId="{D5ABFB15-35D4-4BA3-B73C-7B3B9E44B3BA}" destId="{B6DEE50E-1800-4B81-B164-5F39CE86E915}" srcOrd="1" destOrd="0" presId="urn:microsoft.com/office/officeart/2005/8/layout/matrix1"/>
    <dgm:cxn modelId="{A5A0C51B-FEB0-450F-B89C-722C956A85F6}" srcId="{781B5A31-F121-4F59-AF83-2C60A4A90D84}" destId="{0274A0CA-0350-42C6-8F5C-E82E87D903B2}" srcOrd="2" destOrd="0" parTransId="{11D081EE-215D-427A-BC11-A4ADB82ADD34}" sibTransId="{B6270A88-0098-4D54-9139-25E36D1BD33F}"/>
    <dgm:cxn modelId="{FF731231-34EA-4FFA-A0C0-756C344FCDA4}" type="presOf" srcId="{6CF2C9A9-64A9-46E4-891A-51C3B223D6D0}" destId="{41A80689-471F-41B8-9353-C744A9CA62D7}" srcOrd="0" destOrd="5" presId="urn:microsoft.com/office/officeart/2005/8/layout/matrix1"/>
    <dgm:cxn modelId="{68A93C05-02BC-4D76-9F2A-A1AB6EFD5D72}" type="presOf" srcId="{0274A0CA-0350-42C6-8F5C-E82E87D903B2}" destId="{DE72B0A1-0E5A-4FA7-B499-64CEC3271D76}" srcOrd="0" destOrd="0" presId="urn:microsoft.com/office/officeart/2005/8/layout/matrix1"/>
    <dgm:cxn modelId="{800B5224-810F-410C-B904-B9CB2DE65EE7}" srcId="{0274A0CA-0350-42C6-8F5C-E82E87D903B2}" destId="{3DD33566-7CC7-4DD3-B51B-B01F0A3A1E10}" srcOrd="1" destOrd="0" parTransId="{F70ED5C7-3364-401E-9E08-9B4A350DDF5E}" sibTransId="{F6EA2F0D-3C67-46F9-9363-7D22F2EDC49D}"/>
    <dgm:cxn modelId="{03584A1B-B8A1-4DB3-B6B0-F2336AA7BACB}" type="presOf" srcId="{4D456246-FAD1-47AE-8CD3-05A314E9B432}" destId="{797F8BC2-9AE3-495D-BF5A-33556A14D23B}" srcOrd="0" destOrd="1" presId="urn:microsoft.com/office/officeart/2005/8/layout/matrix1"/>
    <dgm:cxn modelId="{FA3996C5-ACE2-4CCE-B5C1-B7D3F96F9378}" type="presOf" srcId="{3DD33566-7CC7-4DD3-B51B-B01F0A3A1E10}" destId="{20824225-8A5B-4862-8531-0030C0BD3334}" srcOrd="1" destOrd="2" presId="urn:microsoft.com/office/officeart/2005/8/layout/matrix1"/>
    <dgm:cxn modelId="{1D9C8450-CDDF-45ED-A01C-A94D90FEFDF5}" srcId="{2CFFBCB4-793A-4F49-B20F-51C40774DC29}" destId="{13C6F877-AC37-4A23-BE44-277CF50DBBB5}" srcOrd="0" destOrd="0" parTransId="{11835703-66B1-4392-971E-401E49CBDCE4}" sibTransId="{4907FDCD-BF9A-4A1B-A174-5143BB077E2C}"/>
    <dgm:cxn modelId="{5605D61C-5037-4963-A86A-6CF982D35FFC}" srcId="{BBF6759B-9188-4604-B196-0B339C1303EF}" destId="{F1127381-0F27-4D2D-991A-23B25B9A4EF8}" srcOrd="1" destOrd="0" parTransId="{5935E85A-0531-4822-A963-6A6620D7EB77}" sibTransId="{CF497A1A-09F1-47D2-9377-1728449EB091}"/>
    <dgm:cxn modelId="{068FBD33-4BAA-4F2B-B9D1-17ECE3D84C13}" type="presOf" srcId="{6CF2C9A9-64A9-46E4-891A-51C3B223D6D0}" destId="{B6DEE50E-1800-4B81-B164-5F39CE86E915}" srcOrd="1" destOrd="5" presId="urn:microsoft.com/office/officeart/2005/8/layout/matrix1"/>
    <dgm:cxn modelId="{4620CB38-F928-4B43-9F2C-714B6F9E31A5}" type="presParOf" srcId="{A8E88C40-CB1A-4D20-AAF1-739CEE9BF451}" destId="{66F43BEE-731D-4962-9678-D2E02D3A6E54}" srcOrd="0" destOrd="0" presId="urn:microsoft.com/office/officeart/2005/8/layout/matrix1"/>
    <dgm:cxn modelId="{D2056400-570C-42C4-B363-5BF1031EEA05}" type="presParOf" srcId="{66F43BEE-731D-4962-9678-D2E02D3A6E54}" destId="{41A80689-471F-41B8-9353-C744A9CA62D7}" srcOrd="0" destOrd="0" presId="urn:microsoft.com/office/officeart/2005/8/layout/matrix1"/>
    <dgm:cxn modelId="{B4D043EF-267F-4C43-B0E2-9E247D8476DE}" type="presParOf" srcId="{66F43BEE-731D-4962-9678-D2E02D3A6E54}" destId="{B6DEE50E-1800-4B81-B164-5F39CE86E915}" srcOrd="1" destOrd="0" presId="urn:microsoft.com/office/officeart/2005/8/layout/matrix1"/>
    <dgm:cxn modelId="{CC4F5BC1-1F87-4302-8E5B-7546EBCE6F96}" type="presParOf" srcId="{66F43BEE-731D-4962-9678-D2E02D3A6E54}" destId="{B44E9E7E-2DE3-4FA8-8DF3-7A9ECCC05C83}" srcOrd="2" destOrd="0" presId="urn:microsoft.com/office/officeart/2005/8/layout/matrix1"/>
    <dgm:cxn modelId="{1A28058E-E88D-4FEC-B171-21E988A01855}" type="presParOf" srcId="{66F43BEE-731D-4962-9678-D2E02D3A6E54}" destId="{40CC56A5-2BCA-47C1-8AD8-30916B1F9898}" srcOrd="3" destOrd="0" presId="urn:microsoft.com/office/officeart/2005/8/layout/matrix1"/>
    <dgm:cxn modelId="{087F601C-9AD2-402E-BE51-BC3FB18A6928}" type="presParOf" srcId="{66F43BEE-731D-4962-9678-D2E02D3A6E54}" destId="{DE72B0A1-0E5A-4FA7-B499-64CEC3271D76}" srcOrd="4" destOrd="0" presId="urn:microsoft.com/office/officeart/2005/8/layout/matrix1"/>
    <dgm:cxn modelId="{2D50E085-9A23-418D-87F6-7129C9B9AD0E}" type="presParOf" srcId="{66F43BEE-731D-4962-9678-D2E02D3A6E54}" destId="{20824225-8A5B-4862-8531-0030C0BD3334}" srcOrd="5" destOrd="0" presId="urn:microsoft.com/office/officeart/2005/8/layout/matrix1"/>
    <dgm:cxn modelId="{C5BF71A0-41AC-4742-8D44-B05F70AEE8B9}" type="presParOf" srcId="{66F43BEE-731D-4962-9678-D2E02D3A6E54}" destId="{797F8BC2-9AE3-495D-BF5A-33556A14D23B}" srcOrd="6" destOrd="0" presId="urn:microsoft.com/office/officeart/2005/8/layout/matrix1"/>
    <dgm:cxn modelId="{074CF7D6-223D-480B-86C7-3CB33D9EC967}" type="presParOf" srcId="{66F43BEE-731D-4962-9678-D2E02D3A6E54}" destId="{82BE010D-7665-4CB9-B013-F4749F46A841}" srcOrd="7" destOrd="0" presId="urn:microsoft.com/office/officeart/2005/8/layout/matrix1"/>
    <dgm:cxn modelId="{1B4F646C-CDD4-413E-8589-D1F101BEA758}" type="presParOf" srcId="{A8E88C40-CB1A-4D20-AAF1-739CEE9BF451}" destId="{49505510-5937-4615-8922-3564A1C27C02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1A80689-471F-41B8-9353-C744A9CA62D7}">
      <dsp:nvSpPr>
        <dsp:cNvPr id="0" name=""/>
        <dsp:cNvSpPr/>
      </dsp:nvSpPr>
      <dsp:spPr>
        <a:xfrm rot="16200000">
          <a:off x="662129" y="-662129"/>
          <a:ext cx="2528168" cy="3852428"/>
        </a:xfrm>
        <a:prstGeom prst="round1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t" anchorCtr="0">
          <a:noAutofit/>
        </a:bodyPr>
        <a:lstStyle/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500" kern="1200" dirty="0" smtClean="0"/>
            <a:t>개발 언어 및 툴</a:t>
          </a:r>
          <a:endParaRPr lang="ko-KR" altLang="en-US" sz="2500" kern="1200" dirty="0"/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kern="1200" dirty="0" err="1" smtClean="0"/>
            <a:t>런처</a:t>
          </a:r>
          <a:r>
            <a:rPr lang="en-US" altLang="ko-KR" sz="1800" kern="1200" dirty="0" smtClean="0"/>
            <a:t>/</a:t>
          </a:r>
          <a:r>
            <a:rPr lang="ko-KR" altLang="en-US" sz="1800" kern="1200" dirty="0" smtClean="0"/>
            <a:t>기능</a:t>
          </a:r>
          <a:endParaRPr lang="ko-KR" altLang="en-US" sz="1800" kern="1200" dirty="0"/>
        </a:p>
        <a:p>
          <a:pPr marL="342900" lvl="2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800" kern="1200" dirty="0" smtClean="0"/>
            <a:t>Eclipse JUNO(Android SDK 4.0)</a:t>
          </a:r>
          <a:endParaRPr lang="ko-KR" altLang="en-US" sz="1800" kern="1200" dirty="0"/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kern="1200" dirty="0" smtClean="0"/>
            <a:t>서버</a:t>
          </a:r>
          <a:endParaRPr lang="ko-KR" altLang="en-US" sz="1800" kern="1200" dirty="0"/>
        </a:p>
        <a:p>
          <a:pPr marL="342900" lvl="2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800" kern="1200" dirty="0" smtClean="0"/>
            <a:t>Eclipse </a:t>
          </a:r>
          <a:r>
            <a:rPr lang="ko-KR" altLang="en-US" sz="1800" kern="1200" dirty="0" err="1" smtClean="0"/>
            <a:t>인디고</a:t>
          </a:r>
          <a:r>
            <a:rPr lang="en-US" altLang="ko-KR" sz="1800" kern="1200" dirty="0" smtClean="0"/>
            <a:t>(</a:t>
          </a:r>
          <a:r>
            <a:rPr lang="en-US" altLang="ko-KR" sz="1800" kern="1200" dirty="0" err="1" smtClean="0"/>
            <a:t>jsp</a:t>
          </a:r>
          <a:r>
            <a:rPr lang="en-US" altLang="ko-KR" sz="1800" kern="1200" dirty="0" smtClean="0"/>
            <a:t>)</a:t>
          </a:r>
          <a:endParaRPr lang="ko-KR" altLang="en-US" sz="1800" kern="1200" dirty="0"/>
        </a:p>
        <a:p>
          <a:pPr marL="342900" lvl="2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800" kern="1200" dirty="0" err="1" smtClean="0"/>
            <a:t>vsftpd</a:t>
          </a:r>
          <a:r>
            <a:rPr lang="en-US" altLang="ko-KR" sz="1800" kern="1200" dirty="0" smtClean="0"/>
            <a:t>(C </a:t>
          </a:r>
          <a:r>
            <a:rPr lang="ko-KR" altLang="en-US" sz="1800" kern="1200" dirty="0" smtClean="0"/>
            <a:t>소켓</a:t>
          </a:r>
          <a:r>
            <a:rPr lang="en-US" altLang="ko-KR" sz="1800" kern="1200" dirty="0" smtClean="0"/>
            <a:t>)</a:t>
          </a:r>
          <a:endParaRPr lang="ko-KR" altLang="en-US" sz="1800" kern="1200" dirty="0"/>
        </a:p>
      </dsp:txBody>
      <dsp:txXfrm rot="16200000">
        <a:off x="978150" y="-978150"/>
        <a:ext cx="1896126" cy="3852428"/>
      </dsp:txXfrm>
    </dsp:sp>
    <dsp:sp modelId="{B44E9E7E-2DE3-4FA8-8DF3-7A9ECCC05C83}">
      <dsp:nvSpPr>
        <dsp:cNvPr id="0" name=""/>
        <dsp:cNvSpPr/>
      </dsp:nvSpPr>
      <dsp:spPr>
        <a:xfrm>
          <a:off x="3852428" y="0"/>
          <a:ext cx="3852428" cy="2528168"/>
        </a:xfrm>
        <a:prstGeom prst="round1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t" anchorCtr="0">
          <a:noAutofit/>
        </a:bodyPr>
        <a:lstStyle/>
        <a:p>
          <a:pPr lvl="0" algn="l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500" kern="1200" dirty="0" smtClean="0"/>
            <a:t>OS</a:t>
          </a:r>
          <a:endParaRPr lang="ko-KR" altLang="en-US" sz="2500" kern="1200" dirty="0"/>
        </a:p>
        <a:p>
          <a:pPr marL="228600" lvl="1" indent="-228600" algn="l" defTabSz="11112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2500" kern="1200" dirty="0" smtClean="0"/>
            <a:t>Linux </a:t>
          </a:r>
          <a:r>
            <a:rPr lang="en-US" altLang="ko-KR" sz="2500" kern="1200" dirty="0" err="1" smtClean="0"/>
            <a:t>RedHat</a:t>
          </a:r>
          <a:r>
            <a:rPr lang="en-US" altLang="ko-KR" sz="2500" kern="1200" dirty="0" smtClean="0"/>
            <a:t>(</a:t>
          </a:r>
          <a:r>
            <a:rPr lang="ko-KR" altLang="en-US" sz="2500" kern="1200" dirty="0" smtClean="0"/>
            <a:t>서버</a:t>
          </a:r>
          <a:r>
            <a:rPr lang="en-US" altLang="ko-KR" sz="2500" kern="1200" dirty="0" smtClean="0"/>
            <a:t>)</a:t>
          </a:r>
          <a:endParaRPr lang="ko-KR" altLang="en-US" sz="2500" kern="1200" dirty="0"/>
        </a:p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2400" kern="1200" dirty="0" smtClean="0"/>
            <a:t>Window 7 Ultimate K(</a:t>
          </a:r>
          <a:r>
            <a:rPr lang="ko-KR" altLang="en-US" sz="2400" kern="1200" dirty="0" smtClean="0"/>
            <a:t>코딩</a:t>
          </a:r>
          <a:r>
            <a:rPr lang="en-US" altLang="ko-KR" sz="2400" kern="1200" dirty="0" smtClean="0"/>
            <a:t>)</a:t>
          </a:r>
          <a:endParaRPr lang="ko-KR" altLang="en-US" sz="2400" kern="1200" dirty="0"/>
        </a:p>
      </dsp:txBody>
      <dsp:txXfrm>
        <a:off x="3852428" y="0"/>
        <a:ext cx="3852428" cy="1896126"/>
      </dsp:txXfrm>
    </dsp:sp>
    <dsp:sp modelId="{DE72B0A1-0E5A-4FA7-B499-64CEC3271D76}">
      <dsp:nvSpPr>
        <dsp:cNvPr id="0" name=""/>
        <dsp:cNvSpPr/>
      </dsp:nvSpPr>
      <dsp:spPr>
        <a:xfrm rot="10800000">
          <a:off x="0" y="2528168"/>
          <a:ext cx="3852428" cy="2528168"/>
        </a:xfrm>
        <a:prstGeom prst="round1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smtClean="0"/>
            <a:t/>
          </a:r>
          <a:br>
            <a:rPr lang="en-US" altLang="ko-KR" sz="1500" kern="1200" dirty="0" smtClean="0"/>
          </a:br>
          <a:r>
            <a:rPr lang="en-US" altLang="ko-KR" sz="2500" kern="1200" dirty="0" smtClean="0"/>
            <a:t>DB</a:t>
          </a:r>
          <a:endParaRPr lang="ko-KR" altLang="en-US" sz="2500" kern="1200" dirty="0"/>
        </a:p>
        <a:p>
          <a:pPr marL="228600" lvl="1" indent="-228600" algn="l" defTabSz="11112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2500" kern="1200" dirty="0" err="1" smtClean="0"/>
            <a:t>SQLite</a:t>
          </a:r>
          <a:r>
            <a:rPr lang="en-US" altLang="ko-KR" sz="2500" kern="1200" dirty="0" smtClean="0"/>
            <a:t>(</a:t>
          </a:r>
          <a:r>
            <a:rPr lang="ko-KR" altLang="en-US" sz="2500" kern="1200" dirty="0" smtClean="0"/>
            <a:t>내부 백업용</a:t>
          </a:r>
          <a:r>
            <a:rPr lang="en-US" altLang="ko-KR" sz="2500" kern="1200" dirty="0" smtClean="0"/>
            <a:t>)</a:t>
          </a:r>
          <a:endParaRPr lang="ko-KR" altLang="en-US" sz="2500" kern="1200" dirty="0"/>
        </a:p>
        <a:p>
          <a:pPr marL="228600" lvl="1" indent="-228600" algn="l" defTabSz="11112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2500" kern="1200" dirty="0" smtClean="0"/>
            <a:t>Oracle(</a:t>
          </a:r>
          <a:r>
            <a:rPr lang="ko-KR" altLang="en-US" sz="2500" kern="1200" dirty="0" smtClean="0"/>
            <a:t>공유 서버용</a:t>
          </a:r>
          <a:r>
            <a:rPr lang="en-US" altLang="ko-KR" sz="2500" kern="1200" dirty="0" smtClean="0"/>
            <a:t>)</a:t>
          </a:r>
          <a:endParaRPr lang="ko-KR" altLang="en-US" sz="2500" kern="1200" dirty="0"/>
        </a:p>
      </dsp:txBody>
      <dsp:txXfrm rot="10800000">
        <a:off x="0" y="3160209"/>
        <a:ext cx="3852428" cy="1896126"/>
      </dsp:txXfrm>
    </dsp:sp>
    <dsp:sp modelId="{797F8BC2-9AE3-495D-BF5A-33556A14D23B}">
      <dsp:nvSpPr>
        <dsp:cNvPr id="0" name=""/>
        <dsp:cNvSpPr/>
      </dsp:nvSpPr>
      <dsp:spPr>
        <a:xfrm rot="5400000">
          <a:off x="4514557" y="1866038"/>
          <a:ext cx="2528168" cy="3852428"/>
        </a:xfrm>
        <a:prstGeom prst="round1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500" kern="1200" dirty="0" smtClean="0"/>
        </a:p>
        <a:p>
          <a:pPr lvl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500" kern="1200" dirty="0" smtClean="0"/>
            <a:t>서버</a:t>
          </a:r>
          <a:endParaRPr lang="ko-KR" altLang="en-US" sz="2500" kern="1200" dirty="0"/>
        </a:p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2400" kern="1200" dirty="0" err="1" smtClean="0"/>
            <a:t>RedHat</a:t>
          </a:r>
          <a:r>
            <a:rPr lang="en-US" altLang="ko-KR" sz="2400" kern="1200" dirty="0" smtClean="0"/>
            <a:t> Enterprise Linux Server</a:t>
          </a:r>
          <a:endParaRPr lang="ko-KR" altLang="en-US" sz="2400" kern="1200" dirty="0"/>
        </a:p>
      </dsp:txBody>
      <dsp:txXfrm rot="5400000">
        <a:off x="4830578" y="2182058"/>
        <a:ext cx="1896126" cy="3852428"/>
      </dsp:txXfrm>
    </dsp:sp>
    <dsp:sp modelId="{49505510-5937-4615-8922-3564A1C27C02}">
      <dsp:nvSpPr>
        <dsp:cNvPr id="0" name=""/>
        <dsp:cNvSpPr/>
      </dsp:nvSpPr>
      <dsp:spPr>
        <a:xfrm>
          <a:off x="2487246" y="1721846"/>
          <a:ext cx="2730362" cy="1612642"/>
        </a:xfrm>
        <a:prstGeom prst="roundRect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300" kern="1200" dirty="0" smtClean="0"/>
            <a:t>테스트환경</a:t>
          </a:r>
        </a:p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kern="1200" dirty="0" smtClean="0"/>
            <a:t>Android </a:t>
          </a:r>
          <a:r>
            <a:rPr lang="en-US" altLang="ko-KR" sz="2100" kern="1200" dirty="0" err="1" smtClean="0"/>
            <a:t>KitKat</a:t>
          </a:r>
          <a:r>
            <a:rPr lang="en-US" altLang="ko-KR" sz="2100" kern="1200" dirty="0" smtClean="0"/>
            <a:t> 4.4.2</a:t>
          </a:r>
        </a:p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100" kern="1200" dirty="0" smtClean="0"/>
            <a:t>LG </a:t>
          </a:r>
          <a:r>
            <a:rPr lang="en-US" altLang="ko-KR" sz="2100" kern="1200" dirty="0" err="1" smtClean="0"/>
            <a:t>Optimus</a:t>
          </a:r>
          <a:r>
            <a:rPr lang="en-US" altLang="ko-KR" sz="2100" kern="1200" dirty="0" smtClean="0"/>
            <a:t> G Pro</a:t>
          </a:r>
          <a:endParaRPr lang="ko-KR" altLang="en-US" sz="2100" kern="1200" dirty="0"/>
        </a:p>
      </dsp:txBody>
      <dsp:txXfrm>
        <a:off x="2487246" y="1721846"/>
        <a:ext cx="2730362" cy="16126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9F2C2C-5330-46F2-8CEA-0856646AD382}" type="datetimeFigureOut">
              <a:rPr lang="ko-KR" altLang="en-US" smtClean="0"/>
              <a:pPr/>
              <a:t>2014-11-30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20A41A-BBE3-4431-A65A-A403A7FD0FA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A0C37-5B72-4709-B94E-5B4C0A8931B2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A0C37-5B72-4709-B94E-5B4C0A8931B2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A0C37-5B72-4709-B94E-5B4C0A8931B2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A0C37-5B72-4709-B94E-5B4C0A8931B2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A0C37-5B72-4709-B94E-5B4C0A8931B2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2014-11-30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2014-11-30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2014-11-30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2014-11-30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2014-11-30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2014-11-30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2014-11-30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2014-11-30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2014-11-30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2014-11-30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2014-11-30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2014-11-30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그림 6" descr="KakaoTalk_20141113_175722452.jpg"/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7884368" y="188640"/>
            <a:ext cx="1043607" cy="9253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Webdings" pitchFamily="18" charset="2"/>
        <a:buChar char="a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Webdings" pitchFamily="18" charset="2"/>
        <a:buChar char="a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Webdings" pitchFamily="18" charset="2"/>
        <a:buChar char="a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Webdings" pitchFamily="18" charset="2"/>
        <a:buChar char="a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Webdings" pitchFamily="18" charset="2"/>
        <a:buChar char="a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55776" y="1986409"/>
            <a:ext cx="4104456" cy="794519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solidFill>
                  <a:schemeClr val="tx1"/>
                </a:solidFill>
                <a:latin typeface="SJ둥굴레" pitchFamily="18" charset="-127"/>
                <a:ea typeface="SJ둥굴레" pitchFamily="18" charset="-127"/>
              </a:rPr>
              <a:t>COME </a:t>
            </a:r>
            <a:r>
              <a:rPr lang="ko-KR" altLang="en-US" dirty="0" err="1" smtClean="0">
                <a:solidFill>
                  <a:schemeClr val="tx1"/>
                </a:solidFill>
                <a:latin typeface="SJ둥굴레" pitchFamily="18" charset="-127"/>
                <a:ea typeface="SJ둥굴레" pitchFamily="18" charset="-127"/>
              </a:rPr>
              <a:t>런처</a:t>
            </a:r>
            <a:r>
              <a:rPr lang="en-US" altLang="ko-KR" dirty="0" smtClean="0">
                <a:solidFill>
                  <a:schemeClr val="tx1"/>
                </a:solidFill>
                <a:latin typeface="SJ둥굴레" pitchFamily="18" charset="-127"/>
                <a:ea typeface="SJ둥굴레" pitchFamily="18" charset="-127"/>
              </a:rPr>
              <a:t/>
            </a:r>
            <a:br>
              <a:rPr lang="en-US" altLang="ko-KR" dirty="0" smtClean="0">
                <a:solidFill>
                  <a:schemeClr val="tx1"/>
                </a:solidFill>
                <a:latin typeface="SJ둥굴레" pitchFamily="18" charset="-127"/>
                <a:ea typeface="SJ둥굴레" pitchFamily="18" charset="-127"/>
              </a:rPr>
            </a:br>
            <a:endParaRPr lang="ko-KR" altLang="en-US" sz="2000" dirty="0">
              <a:solidFill>
                <a:schemeClr val="tx1"/>
              </a:solidFill>
              <a:latin typeface="SJ둥굴레" pitchFamily="18" charset="-127"/>
              <a:ea typeface="SJ둥굴레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2014-11-30</a:t>
            </a:r>
          </a:p>
          <a:p>
            <a:r>
              <a:rPr lang="en-US" altLang="ko-KR" dirty="0" smtClean="0"/>
              <a:t>201101267 </a:t>
            </a:r>
            <a:r>
              <a:rPr lang="ko-KR" altLang="en-US" dirty="0" smtClean="0"/>
              <a:t>이동현</a:t>
            </a:r>
            <a:endParaRPr lang="en-US" altLang="ko-KR" dirty="0" smtClean="0"/>
          </a:p>
          <a:p>
            <a:r>
              <a:rPr lang="en-US" altLang="ko-KR" dirty="0" smtClean="0"/>
              <a:t>010-2440-2748</a:t>
            </a:r>
          </a:p>
          <a:p>
            <a:r>
              <a:rPr lang="en-US" altLang="ko-KR" dirty="0" smtClean="0"/>
              <a:t>ufo2748@nate.com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38138"/>
          </a:xfrm>
        </p:spPr>
        <p:txBody>
          <a:bodyPr/>
          <a:lstStyle/>
          <a:p>
            <a:r>
              <a:rPr lang="en-US" altLang="ko-KR" dirty="0" smtClean="0"/>
              <a:t>GO </a:t>
            </a:r>
            <a:r>
              <a:rPr lang="ko-KR" altLang="en-US" dirty="0" err="1" smtClean="0"/>
              <a:t>런처</a:t>
            </a:r>
            <a:r>
              <a:rPr lang="ko-KR" altLang="en-US" dirty="0" smtClean="0"/>
              <a:t> 분석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7544" y="1484784"/>
            <a:ext cx="824135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buFont typeface="Webdings" pitchFamily="18" charset="2"/>
              <a:buChar char="a"/>
            </a:pPr>
            <a:r>
              <a:rPr lang="ko-KR" altLang="en-US" sz="3200" dirty="0" smtClean="0"/>
              <a:t> 장점</a:t>
            </a:r>
            <a:endParaRPr lang="en-US" altLang="ko-KR" sz="3200" dirty="0" smtClean="0"/>
          </a:p>
          <a:p>
            <a:pPr lvl="1">
              <a:buFont typeface="Webdings" pitchFamily="18" charset="2"/>
              <a:buChar char="a"/>
            </a:pPr>
            <a:r>
              <a:rPr lang="en-US" altLang="ko-KR" sz="3200" dirty="0" smtClean="0"/>
              <a:t> </a:t>
            </a:r>
            <a:r>
              <a:rPr lang="ko-KR" altLang="en-US" sz="3200" dirty="0" smtClean="0"/>
              <a:t>오래된 </a:t>
            </a:r>
            <a:r>
              <a:rPr lang="ko-KR" altLang="en-US" sz="3200" dirty="0" err="1" smtClean="0"/>
              <a:t>런처로</a:t>
            </a:r>
            <a:r>
              <a:rPr lang="ko-KR" altLang="en-US" sz="3200" dirty="0" smtClean="0"/>
              <a:t> 자료가 많고 다양한 기능 제공</a:t>
            </a:r>
            <a:endParaRPr lang="en-US" altLang="ko-KR" sz="3200" dirty="0" smtClean="0"/>
          </a:p>
          <a:p>
            <a:pPr lvl="1">
              <a:buFont typeface="Webdings" pitchFamily="18" charset="2"/>
              <a:buChar char="a"/>
            </a:pPr>
            <a:r>
              <a:rPr lang="en-US" altLang="ko-KR" sz="3200" dirty="0" smtClean="0"/>
              <a:t> </a:t>
            </a:r>
            <a:r>
              <a:rPr lang="ko-KR" altLang="en-US" sz="3200" dirty="0" smtClean="0"/>
              <a:t>각종 테마로 </a:t>
            </a:r>
            <a:r>
              <a:rPr lang="ko-KR" altLang="en-US" sz="3200" dirty="0" err="1" smtClean="0"/>
              <a:t>개성있는</a:t>
            </a:r>
            <a:r>
              <a:rPr lang="ko-KR" altLang="en-US" sz="3200" dirty="0" smtClean="0"/>
              <a:t> 디자인으로 꾸밀 수 있음</a:t>
            </a:r>
            <a:r>
              <a:rPr lang="en-US" altLang="ko-KR" sz="3200" dirty="0" smtClean="0"/>
              <a:t> </a:t>
            </a:r>
          </a:p>
          <a:p>
            <a:pPr lvl="1">
              <a:buFont typeface="Webdings" pitchFamily="18" charset="2"/>
              <a:buChar char="a"/>
            </a:pPr>
            <a:r>
              <a:rPr lang="en-US" altLang="ko-KR" sz="3200" dirty="0" smtClean="0"/>
              <a:t> </a:t>
            </a:r>
            <a:r>
              <a:rPr lang="ko-KR" altLang="en-US" sz="3200" dirty="0" smtClean="0"/>
              <a:t>바탕화면 </a:t>
            </a:r>
            <a:r>
              <a:rPr lang="ko-KR" altLang="en-US" sz="3200" dirty="0" err="1" smtClean="0"/>
              <a:t>앱</a:t>
            </a:r>
            <a:r>
              <a:rPr lang="en-US" altLang="ko-KR" sz="3200" dirty="0" smtClean="0"/>
              <a:t>/</a:t>
            </a:r>
            <a:r>
              <a:rPr lang="ko-KR" altLang="en-US" sz="3200" dirty="0" err="1" smtClean="0"/>
              <a:t>위젯꾸미기가</a:t>
            </a:r>
            <a:r>
              <a:rPr lang="ko-KR" altLang="en-US" sz="3200" dirty="0" smtClean="0"/>
              <a:t> 편리함</a:t>
            </a:r>
            <a:endParaRPr lang="en-US" altLang="ko-KR" sz="32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467544" y="4007966"/>
            <a:ext cx="735329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buFont typeface="Webdings" pitchFamily="18" charset="2"/>
              <a:buChar char="a"/>
            </a:pPr>
            <a:r>
              <a:rPr lang="ko-KR" altLang="en-US" sz="3200" dirty="0" smtClean="0"/>
              <a:t> 단점</a:t>
            </a:r>
            <a:endParaRPr lang="en-US" altLang="ko-KR" sz="3200" dirty="0" smtClean="0"/>
          </a:p>
          <a:p>
            <a:pPr lvl="1">
              <a:buFont typeface="Webdings" pitchFamily="18" charset="2"/>
              <a:buChar char="a"/>
            </a:pPr>
            <a:r>
              <a:rPr lang="en-US" altLang="ko-KR" sz="3200" dirty="0" smtClean="0"/>
              <a:t> </a:t>
            </a:r>
            <a:r>
              <a:rPr lang="ko-KR" altLang="en-US" sz="3200" dirty="0" smtClean="0"/>
              <a:t>중국회사로 국내에서 신뢰도가 떨어짐</a:t>
            </a:r>
            <a:endParaRPr lang="en-US" altLang="ko-KR" sz="3200" dirty="0" smtClean="0"/>
          </a:p>
          <a:p>
            <a:pPr lvl="1">
              <a:buFont typeface="Webdings" pitchFamily="18" charset="2"/>
              <a:buChar char="a"/>
            </a:pPr>
            <a:r>
              <a:rPr lang="en-US" altLang="ko-KR" sz="3200" dirty="0" smtClean="0"/>
              <a:t> </a:t>
            </a:r>
            <a:r>
              <a:rPr lang="ko-KR" altLang="en-US" sz="3200" dirty="0" smtClean="0"/>
              <a:t>별도의 기능을 위해 추가 </a:t>
            </a:r>
            <a:r>
              <a:rPr lang="ko-KR" altLang="en-US" sz="3200" dirty="0" err="1" smtClean="0"/>
              <a:t>앱설치가</a:t>
            </a:r>
            <a:r>
              <a:rPr lang="ko-KR" altLang="en-US" sz="3200" dirty="0" smtClean="0"/>
              <a:t> 필요함</a:t>
            </a:r>
            <a:endParaRPr lang="en-US" altLang="ko-KR" sz="3200" dirty="0" smtClean="0"/>
          </a:p>
          <a:p>
            <a:pPr lvl="1">
              <a:buFont typeface="Webdings" pitchFamily="18" charset="2"/>
              <a:buChar char="a"/>
            </a:pPr>
            <a:r>
              <a:rPr lang="en-US" altLang="ko-KR" sz="3200" dirty="0" smtClean="0"/>
              <a:t> </a:t>
            </a:r>
            <a:r>
              <a:rPr lang="ko-KR" altLang="en-US" sz="3200" dirty="0" smtClean="0"/>
              <a:t>배터리소모량이 높음</a:t>
            </a:r>
            <a:endParaRPr lang="en-US" altLang="ko-KR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도돌 </a:t>
            </a:r>
            <a:r>
              <a:rPr lang="ko-KR" altLang="en-US" dirty="0" err="1" smtClean="0"/>
              <a:t>런처</a:t>
            </a:r>
            <a:r>
              <a:rPr lang="ko-KR" altLang="en-US" dirty="0" smtClean="0"/>
              <a:t> 분석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491880" y="1628800"/>
            <a:ext cx="4913525" cy="2899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buFont typeface="Webdings" pitchFamily="18" charset="2"/>
              <a:buChar char="a"/>
            </a:pPr>
            <a:r>
              <a:rPr lang="en-US" altLang="ko-KR" sz="3200" dirty="0" smtClean="0"/>
              <a:t> </a:t>
            </a:r>
            <a:r>
              <a:rPr lang="ko-KR" altLang="en-US" sz="3200" dirty="0" smtClean="0"/>
              <a:t>개요</a:t>
            </a:r>
            <a:endParaRPr lang="en-US" altLang="ko-KR" sz="3200" dirty="0" smtClean="0"/>
          </a:p>
          <a:p>
            <a:pPr lvl="1">
              <a:lnSpc>
                <a:spcPct val="120000"/>
              </a:lnSpc>
              <a:buFont typeface="Webdings" pitchFamily="18" charset="2"/>
              <a:buChar char="a"/>
            </a:pPr>
            <a:r>
              <a:rPr lang="en-US" altLang="ko-KR" sz="2400" dirty="0" smtClean="0"/>
              <a:t> </a:t>
            </a:r>
            <a:r>
              <a:rPr lang="ko-KR" altLang="en-US" sz="2400" dirty="0" smtClean="0"/>
              <a:t>생산업체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캠프 </a:t>
            </a:r>
            <a:r>
              <a:rPr lang="ko-KR" altLang="en-US" sz="2400" dirty="0" err="1" smtClean="0"/>
              <a:t>모바일</a:t>
            </a:r>
            <a:r>
              <a:rPr lang="en-US" altLang="ko-KR" sz="2400" dirty="0" smtClean="0"/>
              <a:t>(NHN)</a:t>
            </a:r>
          </a:p>
          <a:p>
            <a:pPr lvl="1">
              <a:lnSpc>
                <a:spcPct val="120000"/>
              </a:lnSpc>
              <a:buFont typeface="Webdings" pitchFamily="18" charset="2"/>
              <a:buChar char="a"/>
            </a:pPr>
            <a:r>
              <a:rPr lang="ko-KR" altLang="en-US" sz="2400" dirty="0" smtClean="0"/>
              <a:t> 최신 업데이트 날짜 </a:t>
            </a:r>
            <a:r>
              <a:rPr lang="en-US" altLang="ko-KR" sz="2400" dirty="0" smtClean="0"/>
              <a:t>: 2014.10.22</a:t>
            </a:r>
          </a:p>
          <a:p>
            <a:pPr lvl="1">
              <a:lnSpc>
                <a:spcPct val="120000"/>
              </a:lnSpc>
              <a:buFont typeface="Webdings" pitchFamily="18" charset="2"/>
              <a:buChar char="a"/>
            </a:pPr>
            <a:r>
              <a:rPr lang="en-US" altLang="ko-KR" sz="2400" dirty="0" smtClean="0"/>
              <a:t> </a:t>
            </a:r>
            <a:r>
              <a:rPr lang="ko-KR" altLang="en-US" sz="2400" dirty="0" smtClean="0"/>
              <a:t>크기 </a:t>
            </a:r>
            <a:r>
              <a:rPr lang="en-US" altLang="ko-KR" sz="2400" dirty="0" smtClean="0"/>
              <a:t>: 7.24MB</a:t>
            </a:r>
          </a:p>
          <a:p>
            <a:pPr lvl="1">
              <a:lnSpc>
                <a:spcPct val="120000"/>
              </a:lnSpc>
              <a:buFont typeface="Webdings" pitchFamily="18" charset="2"/>
              <a:buChar char="a"/>
            </a:pPr>
            <a:r>
              <a:rPr lang="en-US" altLang="ko-KR" sz="2400" dirty="0" smtClean="0"/>
              <a:t> </a:t>
            </a:r>
            <a:r>
              <a:rPr lang="ko-KR" altLang="en-US" sz="2400" dirty="0" smtClean="0"/>
              <a:t>다운로드 수 </a:t>
            </a:r>
            <a:r>
              <a:rPr lang="en-US" altLang="ko-KR" sz="2400" dirty="0" smtClean="0"/>
              <a:t>: 10,000,000</a:t>
            </a:r>
            <a:r>
              <a:rPr lang="ko-KR" altLang="en-US" sz="2400" dirty="0" smtClean="0"/>
              <a:t>회 이상</a:t>
            </a:r>
            <a:endParaRPr lang="en-US" altLang="ko-KR" sz="2400" dirty="0" smtClean="0"/>
          </a:p>
          <a:p>
            <a:pPr lvl="1">
              <a:lnSpc>
                <a:spcPct val="120000"/>
              </a:lnSpc>
              <a:buFont typeface="Webdings" pitchFamily="18" charset="2"/>
              <a:buChar char="a"/>
            </a:pPr>
            <a:r>
              <a:rPr lang="en-US" altLang="ko-KR" sz="2400" dirty="0" smtClean="0"/>
              <a:t> </a:t>
            </a:r>
            <a:r>
              <a:rPr lang="ko-KR" altLang="en-US" sz="2400" dirty="0" smtClean="0"/>
              <a:t>평점 </a:t>
            </a:r>
            <a:r>
              <a:rPr lang="en-US" altLang="ko-KR" sz="2400" dirty="0" smtClean="0"/>
              <a:t>: 4.3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91880" y="4667652"/>
            <a:ext cx="54136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buFont typeface="Webdings" pitchFamily="18" charset="2"/>
              <a:buChar char="a"/>
            </a:pPr>
            <a:r>
              <a:rPr lang="en-US" altLang="ko-KR" sz="3200" dirty="0" smtClean="0"/>
              <a:t> </a:t>
            </a:r>
            <a:r>
              <a:rPr lang="ko-KR" altLang="en-US" sz="3200" dirty="0" smtClean="0"/>
              <a:t>선택 이유</a:t>
            </a:r>
            <a:endParaRPr lang="en-US" altLang="ko-KR" sz="3200" dirty="0" smtClean="0"/>
          </a:p>
          <a:p>
            <a:pPr lvl="1">
              <a:lnSpc>
                <a:spcPct val="120000"/>
              </a:lnSpc>
              <a:buFont typeface="Webdings" pitchFamily="18" charset="2"/>
              <a:buChar char="a"/>
            </a:pPr>
            <a:r>
              <a:rPr lang="en-US" altLang="ko-KR" sz="2400" dirty="0" smtClean="0"/>
              <a:t> </a:t>
            </a:r>
            <a:r>
              <a:rPr lang="ko-KR" altLang="en-US" sz="2400" dirty="0" err="1" smtClean="0"/>
              <a:t>안드로이드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UI, GO</a:t>
            </a:r>
            <a:r>
              <a:rPr lang="ko-KR" altLang="en-US" sz="2400" dirty="0" err="1" smtClean="0"/>
              <a:t>런처와</a:t>
            </a:r>
            <a:r>
              <a:rPr lang="ko-KR" altLang="en-US" sz="2400" dirty="0" smtClean="0"/>
              <a:t> 유사한 </a:t>
            </a:r>
            <a:r>
              <a:rPr lang="en-US" altLang="ko-KR" sz="2400" dirty="0" smtClean="0"/>
              <a:t>UI</a:t>
            </a:r>
          </a:p>
          <a:p>
            <a:pPr lvl="1">
              <a:lnSpc>
                <a:spcPct val="120000"/>
              </a:lnSpc>
              <a:buFont typeface="Webdings" pitchFamily="18" charset="2"/>
              <a:buChar char="a"/>
            </a:pPr>
            <a:r>
              <a:rPr lang="en-US" altLang="ko-KR" sz="2400" dirty="0" smtClean="0"/>
              <a:t> Play store</a:t>
            </a:r>
            <a:r>
              <a:rPr lang="ko-KR" altLang="en-US" sz="2400" dirty="0" smtClean="0"/>
              <a:t>에서 </a:t>
            </a:r>
            <a:r>
              <a:rPr lang="en-US" altLang="ko-KR" sz="2400" dirty="0" smtClean="0"/>
              <a:t>206</a:t>
            </a:r>
            <a:r>
              <a:rPr lang="ko-KR" altLang="en-US" sz="2400" dirty="0" smtClean="0"/>
              <a:t>위로 </a:t>
            </a:r>
            <a:r>
              <a:rPr lang="ko-KR" altLang="en-US" sz="2400" dirty="0" err="1" smtClean="0"/>
              <a:t>런처</a:t>
            </a:r>
            <a:r>
              <a:rPr lang="ko-KR" altLang="en-US" sz="2400" dirty="0" smtClean="0"/>
              <a:t> 중 </a:t>
            </a:r>
            <a:r>
              <a:rPr lang="en-US" altLang="ko-KR" sz="2400" dirty="0" smtClean="0"/>
              <a:t>2</a:t>
            </a:r>
            <a:r>
              <a:rPr lang="ko-KR" altLang="en-US" sz="2400" dirty="0" smtClean="0"/>
              <a:t>위</a:t>
            </a:r>
            <a:endParaRPr lang="en-US" altLang="ko-KR" sz="2800" dirty="0" smtClean="0"/>
          </a:p>
        </p:txBody>
      </p:sp>
      <p:pic>
        <p:nvPicPr>
          <p:cNvPr id="5123" name="Picture 3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701336"/>
            <a:ext cx="2995200" cy="475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도돌 </a:t>
            </a:r>
            <a:r>
              <a:rPr lang="ko-KR" altLang="en-US" dirty="0" err="1" smtClean="0"/>
              <a:t>런처</a:t>
            </a:r>
            <a:r>
              <a:rPr lang="ko-KR" altLang="en-US" dirty="0" smtClean="0"/>
              <a:t> 분석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51520" y="1259468"/>
            <a:ext cx="3248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ebdings" pitchFamily="18" charset="2"/>
              <a:buChar char="a"/>
            </a:pPr>
            <a:r>
              <a:rPr lang="en-US" altLang="ko-KR" sz="3200" dirty="0" smtClean="0"/>
              <a:t> </a:t>
            </a:r>
            <a:r>
              <a:rPr lang="ko-KR" altLang="en-US" sz="3200" dirty="0" smtClean="0"/>
              <a:t>레이아웃 및 특징</a:t>
            </a:r>
            <a:endParaRPr lang="en-US" altLang="ko-KR" sz="32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3491880" y="4614227"/>
            <a:ext cx="54393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ebdings" pitchFamily="18" charset="2"/>
              <a:buChar char="a"/>
            </a:pPr>
            <a:r>
              <a:rPr lang="en-US" altLang="ko-KR" sz="2400" dirty="0" smtClean="0"/>
              <a:t> </a:t>
            </a:r>
            <a:r>
              <a:rPr lang="ko-KR" altLang="en-US" sz="2400" dirty="0" smtClean="0"/>
              <a:t>빠른 실행 </a:t>
            </a:r>
            <a:r>
              <a:rPr lang="ko-KR" altLang="en-US" sz="2400" dirty="0" err="1" smtClean="0"/>
              <a:t>앱</a:t>
            </a:r>
            <a:endParaRPr lang="en-US" altLang="ko-KR" sz="2400" dirty="0" smtClean="0"/>
          </a:p>
          <a:p>
            <a:pPr lvl="1">
              <a:buFont typeface="Webdings" pitchFamily="18" charset="2"/>
              <a:buChar char="a"/>
            </a:pPr>
            <a:r>
              <a:rPr lang="en-US" altLang="ko-KR" sz="2400" dirty="0" smtClean="0"/>
              <a:t> </a:t>
            </a:r>
            <a:r>
              <a:rPr lang="ko-KR" altLang="en-US" sz="2400" dirty="0" smtClean="0"/>
              <a:t>자주 쓰는 </a:t>
            </a:r>
            <a:r>
              <a:rPr lang="ko-KR" altLang="en-US" sz="2400" dirty="0" err="1" smtClean="0"/>
              <a:t>어플을</a:t>
            </a:r>
            <a:r>
              <a:rPr lang="ko-KR" altLang="en-US" sz="2400" dirty="0" smtClean="0"/>
              <a:t> 등록해 보여주는 기능</a:t>
            </a:r>
            <a:endParaRPr lang="en-US" altLang="ko-KR" sz="24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3491880" y="2300679"/>
            <a:ext cx="55931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>
              <a:buFont typeface="Webdings" pitchFamily="18" charset="2"/>
              <a:buChar char="a"/>
            </a:pPr>
            <a:r>
              <a:rPr lang="en-US" altLang="ko-KR" sz="2400" dirty="0" smtClean="0"/>
              <a:t> </a:t>
            </a:r>
            <a:r>
              <a:rPr lang="ko-KR" altLang="en-US" sz="2400" dirty="0" smtClean="0"/>
              <a:t>테마 설정</a:t>
            </a:r>
            <a:endParaRPr lang="en-US" altLang="ko-KR" sz="2400" dirty="0" smtClean="0"/>
          </a:p>
          <a:p>
            <a:pPr marL="457200" lvl="2">
              <a:buFont typeface="Webdings" pitchFamily="18" charset="2"/>
              <a:buChar char="a"/>
            </a:pPr>
            <a:r>
              <a:rPr lang="en-US" altLang="ko-KR" sz="2400" dirty="0" smtClean="0"/>
              <a:t> </a:t>
            </a:r>
            <a:r>
              <a:rPr lang="ko-KR" altLang="en-US" sz="2400" dirty="0" smtClean="0"/>
              <a:t>아이콘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폰트</a:t>
            </a:r>
            <a:r>
              <a:rPr lang="en-US" altLang="ko-KR" sz="2400" dirty="0" smtClean="0"/>
              <a:t>, </a:t>
            </a:r>
            <a:r>
              <a:rPr lang="ko-KR" altLang="en-US" sz="2400" dirty="0" err="1" smtClean="0"/>
              <a:t>독바가</a:t>
            </a:r>
            <a:r>
              <a:rPr lang="ko-KR" altLang="en-US" sz="2400" dirty="0" smtClean="0"/>
              <a:t> 하나의 테마가 아닌</a:t>
            </a:r>
            <a:endParaRPr lang="en-US" altLang="ko-KR" sz="2400" dirty="0" smtClean="0"/>
          </a:p>
          <a:p>
            <a:pPr marL="457200" lvl="2"/>
            <a:r>
              <a:rPr lang="en-US" altLang="ko-KR" sz="2400" dirty="0" smtClean="0"/>
              <a:t>    </a:t>
            </a:r>
            <a:r>
              <a:rPr lang="ko-KR" altLang="en-US" sz="2400" dirty="0" smtClean="0"/>
              <a:t>각각 다른 테마로 사용 가능 </a:t>
            </a:r>
            <a:endParaRPr lang="en-US" altLang="ko-KR" sz="2400" dirty="0" smtClean="0"/>
          </a:p>
        </p:txBody>
      </p:sp>
      <p:pic>
        <p:nvPicPr>
          <p:cNvPr id="6147" name="Picture 3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2132856"/>
            <a:ext cx="3096000" cy="18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6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872" y="4343712"/>
            <a:ext cx="3096000" cy="189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도돌 </a:t>
            </a:r>
            <a:r>
              <a:rPr lang="ko-KR" altLang="en-US" dirty="0" err="1" smtClean="0"/>
              <a:t>런처</a:t>
            </a:r>
            <a:r>
              <a:rPr lang="ko-KR" altLang="en-US" dirty="0" smtClean="0"/>
              <a:t> 분석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51520" y="1259468"/>
            <a:ext cx="3248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ebdings" pitchFamily="18" charset="2"/>
              <a:buChar char="a"/>
            </a:pPr>
            <a:r>
              <a:rPr lang="en-US" altLang="ko-KR" sz="3200" dirty="0" smtClean="0"/>
              <a:t> </a:t>
            </a:r>
            <a:r>
              <a:rPr lang="ko-KR" altLang="en-US" sz="3200" dirty="0" smtClean="0"/>
              <a:t>레이아웃 및 특징</a:t>
            </a:r>
            <a:endParaRPr lang="en-US" altLang="ko-KR" sz="3200" dirty="0" smtClean="0"/>
          </a:p>
        </p:txBody>
      </p:sp>
      <p:pic>
        <p:nvPicPr>
          <p:cNvPr id="2051" name="Picture 3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2204863"/>
            <a:ext cx="3096000" cy="18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3491880" y="2276872"/>
            <a:ext cx="57855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>
              <a:buFont typeface="Webdings" pitchFamily="18" charset="2"/>
              <a:buChar char="a"/>
            </a:pPr>
            <a:r>
              <a:rPr lang="en-US" altLang="ko-KR" sz="2400" dirty="0" smtClean="0"/>
              <a:t> </a:t>
            </a:r>
            <a:r>
              <a:rPr lang="ko-KR" altLang="en-US" sz="2400" dirty="0" smtClean="0"/>
              <a:t>글꼴 변경 기능</a:t>
            </a:r>
            <a:endParaRPr lang="en-US" altLang="ko-KR" sz="2400" dirty="0" smtClean="0"/>
          </a:p>
          <a:p>
            <a:pPr marL="457200" lvl="2">
              <a:buFont typeface="Webdings" pitchFamily="18" charset="2"/>
              <a:buChar char="a"/>
            </a:pPr>
            <a:r>
              <a:rPr lang="en-US" altLang="ko-KR" sz="2400" dirty="0" smtClean="0"/>
              <a:t> LG</a:t>
            </a:r>
            <a:r>
              <a:rPr lang="ko-KR" altLang="en-US" sz="2400" dirty="0" smtClean="0"/>
              <a:t>사 기기는 </a:t>
            </a:r>
            <a:r>
              <a:rPr lang="ko-KR" altLang="en-US" sz="2400" dirty="0" err="1" smtClean="0"/>
              <a:t>루팅없이</a:t>
            </a:r>
            <a:r>
              <a:rPr lang="ko-KR" altLang="en-US" sz="2400" dirty="0" smtClean="0"/>
              <a:t> 글꼴 변경이 어려움</a:t>
            </a:r>
            <a:endParaRPr lang="en-US" altLang="ko-KR" sz="2400" dirty="0" smtClean="0"/>
          </a:p>
          <a:p>
            <a:pPr marL="457200" lvl="2">
              <a:buFont typeface="Webdings" pitchFamily="18" charset="2"/>
              <a:buChar char="a"/>
            </a:pPr>
            <a:r>
              <a:rPr lang="en-US" altLang="ko-KR" sz="2400" dirty="0" smtClean="0"/>
              <a:t> </a:t>
            </a:r>
            <a:r>
              <a:rPr lang="ko-KR" altLang="en-US" sz="2400" dirty="0" err="1" smtClean="0"/>
              <a:t>도돌런처는</a:t>
            </a:r>
            <a:r>
              <a:rPr lang="ko-KR" altLang="en-US" sz="2400" dirty="0" smtClean="0"/>
              <a:t> 설정만으로 글꼴 변경이 가능</a:t>
            </a:r>
            <a:endParaRPr lang="en-US" altLang="ko-KR" sz="2400" dirty="0" smtClean="0"/>
          </a:p>
        </p:txBody>
      </p:sp>
      <p:pic>
        <p:nvPicPr>
          <p:cNvPr id="2053" name="Picture 5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4422920"/>
            <a:ext cx="3096000" cy="18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3491880" y="4460919"/>
            <a:ext cx="55242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>
              <a:buFont typeface="Webdings" pitchFamily="18" charset="2"/>
              <a:buChar char="a"/>
            </a:pPr>
            <a:r>
              <a:rPr lang="en-US" altLang="ko-KR" sz="2400" dirty="0" smtClean="0"/>
              <a:t> </a:t>
            </a:r>
            <a:r>
              <a:rPr lang="ko-KR" altLang="en-US" sz="2400" dirty="0" err="1" smtClean="0"/>
              <a:t>어플</a:t>
            </a:r>
            <a:r>
              <a:rPr lang="ko-KR" altLang="en-US" sz="2400" dirty="0" smtClean="0"/>
              <a:t> 숨기기 기능</a:t>
            </a:r>
            <a:endParaRPr lang="en-US" altLang="ko-KR" sz="2400" dirty="0" smtClean="0"/>
          </a:p>
          <a:p>
            <a:pPr marL="457200" lvl="2">
              <a:buFont typeface="Webdings" pitchFamily="18" charset="2"/>
              <a:buChar char="a"/>
            </a:pPr>
            <a:r>
              <a:rPr lang="en-US" altLang="ko-KR" sz="2400" dirty="0" smtClean="0"/>
              <a:t> </a:t>
            </a:r>
            <a:r>
              <a:rPr lang="ko-KR" altLang="en-US" sz="2400" dirty="0" smtClean="0"/>
              <a:t>자주 사용하지 않는 </a:t>
            </a:r>
            <a:r>
              <a:rPr lang="ko-KR" altLang="en-US" sz="2400" dirty="0" err="1" smtClean="0"/>
              <a:t>어플을</a:t>
            </a:r>
            <a:r>
              <a:rPr lang="ko-KR" altLang="en-US" sz="2400" dirty="0" smtClean="0"/>
              <a:t> 숨길 수 있음</a:t>
            </a:r>
            <a:endParaRPr lang="en-US" altLang="ko-KR" sz="2400" dirty="0" smtClean="0"/>
          </a:p>
          <a:p>
            <a:pPr marL="457200" lvl="2">
              <a:buFont typeface="Webdings" pitchFamily="18" charset="2"/>
              <a:buChar char="a"/>
            </a:pPr>
            <a:r>
              <a:rPr lang="en-US" altLang="ko-KR" sz="2400" dirty="0" smtClean="0"/>
              <a:t> </a:t>
            </a:r>
            <a:r>
              <a:rPr lang="ko-KR" altLang="en-US" sz="2400" dirty="0" smtClean="0"/>
              <a:t>메뉴화면을 더 깔끔하게 사용할 수 있음</a:t>
            </a:r>
            <a:endParaRPr lang="en-US" altLang="ko-KR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38138"/>
          </a:xfrm>
        </p:spPr>
        <p:txBody>
          <a:bodyPr/>
          <a:lstStyle/>
          <a:p>
            <a:r>
              <a:rPr lang="ko-KR" altLang="en-US" dirty="0" smtClean="0"/>
              <a:t>도돌 </a:t>
            </a:r>
            <a:r>
              <a:rPr lang="ko-KR" altLang="en-US" dirty="0" err="1" smtClean="0"/>
              <a:t>런처</a:t>
            </a:r>
            <a:r>
              <a:rPr lang="ko-KR" altLang="en-US" dirty="0" smtClean="0"/>
              <a:t> 분석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7544" y="1484784"/>
            <a:ext cx="7821372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buFont typeface="Webdings" pitchFamily="18" charset="2"/>
              <a:buChar char="a"/>
            </a:pPr>
            <a:r>
              <a:rPr lang="ko-KR" altLang="en-US" sz="3200" dirty="0" smtClean="0"/>
              <a:t> 장점</a:t>
            </a:r>
            <a:endParaRPr lang="en-US" altLang="ko-KR" sz="3200" dirty="0" smtClean="0"/>
          </a:p>
          <a:p>
            <a:pPr lvl="1">
              <a:buFont typeface="Webdings" pitchFamily="18" charset="2"/>
              <a:buChar char="a"/>
            </a:pPr>
            <a:r>
              <a:rPr lang="en-US" altLang="ko-KR" sz="3200" dirty="0" smtClean="0"/>
              <a:t> </a:t>
            </a:r>
            <a:r>
              <a:rPr lang="ko-KR" altLang="en-US" sz="3200" dirty="0" smtClean="0"/>
              <a:t>글꼴 변경이 용이함</a:t>
            </a:r>
            <a:endParaRPr lang="en-US" altLang="ko-KR" sz="3200" dirty="0" smtClean="0"/>
          </a:p>
          <a:p>
            <a:pPr lvl="1">
              <a:buFont typeface="Webdings" pitchFamily="18" charset="2"/>
              <a:buChar char="a"/>
            </a:pPr>
            <a:r>
              <a:rPr lang="en-US" altLang="ko-KR" sz="3200" dirty="0" smtClean="0"/>
              <a:t> </a:t>
            </a:r>
            <a:r>
              <a:rPr lang="ko-KR" altLang="en-US" sz="3200" dirty="0" smtClean="0"/>
              <a:t>메뉴 구성이 보기 쉽게 되어 있음</a:t>
            </a:r>
            <a:endParaRPr lang="en-US" altLang="ko-KR" sz="3200" dirty="0" smtClean="0"/>
          </a:p>
          <a:p>
            <a:pPr lvl="1">
              <a:buFont typeface="Webdings" pitchFamily="18" charset="2"/>
              <a:buChar char="a"/>
            </a:pPr>
            <a:r>
              <a:rPr lang="en-US" altLang="ko-KR" sz="3200" dirty="0" smtClean="0"/>
              <a:t> GO</a:t>
            </a:r>
            <a:r>
              <a:rPr lang="ko-KR" altLang="en-US" sz="3200" dirty="0" err="1" smtClean="0"/>
              <a:t>런처의</a:t>
            </a:r>
            <a:r>
              <a:rPr lang="ko-KR" altLang="en-US" sz="3200" dirty="0" smtClean="0"/>
              <a:t> 테마를 그대로 불러 올 수 있음</a:t>
            </a:r>
            <a:endParaRPr lang="en-US" altLang="ko-KR" sz="3200" dirty="0" smtClean="0"/>
          </a:p>
          <a:p>
            <a:pPr lvl="2">
              <a:buFont typeface="Webdings" pitchFamily="18" charset="2"/>
              <a:buChar char="a"/>
            </a:pPr>
            <a:r>
              <a:rPr lang="en-US" altLang="ko-KR" sz="2800" dirty="0" smtClean="0"/>
              <a:t> GO</a:t>
            </a:r>
            <a:r>
              <a:rPr lang="ko-KR" altLang="en-US" sz="2800" dirty="0" err="1" smtClean="0"/>
              <a:t>런처의</a:t>
            </a:r>
            <a:r>
              <a:rPr lang="ko-KR" altLang="en-US" sz="2800" dirty="0" smtClean="0"/>
              <a:t> 장점인 많은 자료들을 사용할 수 있음</a:t>
            </a:r>
            <a:endParaRPr lang="en-US" altLang="ko-KR" sz="28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467544" y="4451628"/>
            <a:ext cx="54745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buFont typeface="Webdings" pitchFamily="18" charset="2"/>
              <a:buChar char="a"/>
            </a:pPr>
            <a:r>
              <a:rPr lang="ko-KR" altLang="en-US" sz="3200" dirty="0" smtClean="0"/>
              <a:t> 단점</a:t>
            </a:r>
            <a:endParaRPr lang="en-US" altLang="ko-KR" sz="3200" dirty="0" smtClean="0"/>
          </a:p>
          <a:p>
            <a:pPr lvl="1">
              <a:buFont typeface="Webdings" pitchFamily="18" charset="2"/>
              <a:buChar char="a"/>
            </a:pPr>
            <a:r>
              <a:rPr lang="en-US" altLang="ko-KR" sz="3200" dirty="0" smtClean="0"/>
              <a:t> </a:t>
            </a:r>
            <a:r>
              <a:rPr lang="ko-KR" altLang="en-US" sz="3200" dirty="0" smtClean="0"/>
              <a:t>메모리 사용량이 유난히 높음</a:t>
            </a:r>
            <a:endParaRPr lang="en-US" altLang="ko-KR" sz="3200" dirty="0" smtClean="0"/>
          </a:p>
          <a:p>
            <a:pPr lvl="1">
              <a:buFont typeface="Webdings" pitchFamily="18" charset="2"/>
              <a:buChar char="a"/>
            </a:pPr>
            <a:r>
              <a:rPr lang="en-US" altLang="ko-KR" sz="3200" dirty="0" smtClean="0"/>
              <a:t> </a:t>
            </a:r>
            <a:r>
              <a:rPr lang="ko-KR" altLang="en-US" sz="3200" dirty="0" smtClean="0"/>
              <a:t>배터리 사용량이 다소 높음</a:t>
            </a:r>
            <a:endParaRPr lang="en-US" altLang="ko-KR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버즈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런처</a:t>
            </a:r>
            <a:r>
              <a:rPr lang="ko-KR" altLang="en-US" dirty="0" smtClean="0"/>
              <a:t> 분석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491880" y="1556792"/>
            <a:ext cx="4913525" cy="2899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buFont typeface="Webdings" pitchFamily="18" charset="2"/>
              <a:buChar char="a"/>
            </a:pPr>
            <a:r>
              <a:rPr lang="en-US" altLang="ko-KR" sz="3200" dirty="0" smtClean="0"/>
              <a:t> </a:t>
            </a:r>
            <a:r>
              <a:rPr lang="ko-KR" altLang="en-US" sz="3200" dirty="0" smtClean="0"/>
              <a:t>개요</a:t>
            </a:r>
            <a:endParaRPr lang="en-US" altLang="ko-KR" sz="3200" dirty="0" smtClean="0"/>
          </a:p>
          <a:p>
            <a:pPr lvl="1">
              <a:lnSpc>
                <a:spcPct val="120000"/>
              </a:lnSpc>
              <a:buFont typeface="Webdings" pitchFamily="18" charset="2"/>
              <a:buChar char="a"/>
            </a:pPr>
            <a:r>
              <a:rPr lang="en-US" altLang="ko-KR" sz="2400" dirty="0" smtClean="0"/>
              <a:t> </a:t>
            </a:r>
            <a:r>
              <a:rPr lang="ko-KR" altLang="en-US" sz="2400" dirty="0" smtClean="0"/>
              <a:t>생산업체 </a:t>
            </a:r>
            <a:r>
              <a:rPr lang="en-US" altLang="ko-KR" sz="2400" dirty="0" smtClean="0"/>
              <a:t>: </a:t>
            </a:r>
            <a:r>
              <a:rPr lang="ko-KR" altLang="en-US" sz="2400" dirty="0" err="1" smtClean="0"/>
              <a:t>버즈피아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다음</a:t>
            </a:r>
            <a:r>
              <a:rPr lang="en-US" altLang="ko-KR" sz="2400" dirty="0" smtClean="0"/>
              <a:t>)</a:t>
            </a:r>
          </a:p>
          <a:p>
            <a:pPr lvl="1">
              <a:lnSpc>
                <a:spcPct val="120000"/>
              </a:lnSpc>
              <a:buFont typeface="Webdings" pitchFamily="18" charset="2"/>
              <a:buChar char="a"/>
            </a:pPr>
            <a:r>
              <a:rPr lang="ko-KR" altLang="en-US" sz="2400" dirty="0" smtClean="0"/>
              <a:t> 최신 업데이트 날짜 </a:t>
            </a:r>
            <a:r>
              <a:rPr lang="en-US" altLang="ko-KR" sz="2400" dirty="0" smtClean="0"/>
              <a:t>: 2014.10.01</a:t>
            </a:r>
          </a:p>
          <a:p>
            <a:pPr lvl="1">
              <a:lnSpc>
                <a:spcPct val="120000"/>
              </a:lnSpc>
              <a:buFont typeface="Webdings" pitchFamily="18" charset="2"/>
              <a:buChar char="a"/>
            </a:pPr>
            <a:r>
              <a:rPr lang="en-US" altLang="ko-KR" sz="2400" dirty="0" smtClean="0"/>
              <a:t> </a:t>
            </a:r>
            <a:r>
              <a:rPr lang="ko-KR" altLang="en-US" sz="2400" dirty="0" smtClean="0"/>
              <a:t>크기 </a:t>
            </a:r>
            <a:r>
              <a:rPr lang="en-US" altLang="ko-KR" sz="2400" dirty="0" smtClean="0"/>
              <a:t>: 11.30MB</a:t>
            </a:r>
          </a:p>
          <a:p>
            <a:pPr lvl="1">
              <a:lnSpc>
                <a:spcPct val="120000"/>
              </a:lnSpc>
              <a:buFont typeface="Webdings" pitchFamily="18" charset="2"/>
              <a:buChar char="a"/>
            </a:pPr>
            <a:r>
              <a:rPr lang="en-US" altLang="ko-KR" sz="2400" dirty="0" smtClean="0"/>
              <a:t> </a:t>
            </a:r>
            <a:r>
              <a:rPr lang="ko-KR" altLang="en-US" sz="2400" dirty="0" smtClean="0"/>
              <a:t>다운로드 수 </a:t>
            </a:r>
            <a:r>
              <a:rPr lang="en-US" altLang="ko-KR" sz="2400" dirty="0" smtClean="0"/>
              <a:t>: 5,000,000</a:t>
            </a:r>
            <a:r>
              <a:rPr lang="ko-KR" altLang="en-US" sz="2400" dirty="0" smtClean="0"/>
              <a:t>회 이상</a:t>
            </a:r>
            <a:endParaRPr lang="en-US" altLang="ko-KR" sz="2400" dirty="0" smtClean="0"/>
          </a:p>
          <a:p>
            <a:pPr lvl="1">
              <a:lnSpc>
                <a:spcPct val="120000"/>
              </a:lnSpc>
              <a:buFont typeface="Webdings" pitchFamily="18" charset="2"/>
              <a:buChar char="a"/>
            </a:pPr>
            <a:r>
              <a:rPr lang="en-US" altLang="ko-KR" sz="2400" dirty="0" smtClean="0"/>
              <a:t> </a:t>
            </a:r>
            <a:r>
              <a:rPr lang="ko-KR" altLang="en-US" sz="2400" dirty="0" smtClean="0"/>
              <a:t>평점 </a:t>
            </a:r>
            <a:r>
              <a:rPr lang="en-US" altLang="ko-KR" sz="2400" dirty="0" smtClean="0"/>
              <a:t>: 4.4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91880" y="4667652"/>
            <a:ext cx="54136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buFont typeface="Webdings" pitchFamily="18" charset="2"/>
              <a:buChar char="a"/>
            </a:pPr>
            <a:r>
              <a:rPr lang="en-US" altLang="ko-KR" sz="3200" dirty="0" smtClean="0"/>
              <a:t> </a:t>
            </a:r>
            <a:r>
              <a:rPr lang="ko-KR" altLang="en-US" sz="3200" dirty="0" smtClean="0"/>
              <a:t>선택 이유</a:t>
            </a:r>
            <a:endParaRPr lang="en-US" altLang="ko-KR" sz="3200" dirty="0" smtClean="0"/>
          </a:p>
          <a:p>
            <a:pPr lvl="1">
              <a:lnSpc>
                <a:spcPct val="120000"/>
              </a:lnSpc>
              <a:buFont typeface="Webdings" pitchFamily="18" charset="2"/>
              <a:buChar char="a"/>
            </a:pPr>
            <a:r>
              <a:rPr lang="en-US" altLang="ko-KR" sz="2400" dirty="0" smtClean="0"/>
              <a:t> </a:t>
            </a:r>
            <a:r>
              <a:rPr lang="ko-KR" altLang="en-US" sz="2400" dirty="0" smtClean="0"/>
              <a:t>꾸미기에 특화된 </a:t>
            </a:r>
            <a:r>
              <a:rPr lang="ko-KR" altLang="en-US" sz="2400" dirty="0" err="1" smtClean="0"/>
              <a:t>런처</a:t>
            </a:r>
            <a:endParaRPr lang="en-US" altLang="ko-KR" sz="2400" dirty="0" smtClean="0"/>
          </a:p>
          <a:p>
            <a:pPr lvl="1">
              <a:lnSpc>
                <a:spcPct val="120000"/>
              </a:lnSpc>
              <a:buFont typeface="Webdings" pitchFamily="18" charset="2"/>
              <a:buChar char="a"/>
            </a:pPr>
            <a:r>
              <a:rPr lang="en-US" altLang="ko-KR" sz="2400" dirty="0" smtClean="0"/>
              <a:t> Play store</a:t>
            </a:r>
            <a:r>
              <a:rPr lang="ko-KR" altLang="en-US" sz="2400" dirty="0" smtClean="0"/>
              <a:t>에서 </a:t>
            </a:r>
            <a:r>
              <a:rPr lang="en-US" altLang="ko-KR" sz="2400" dirty="0" smtClean="0"/>
              <a:t>197</a:t>
            </a:r>
            <a:r>
              <a:rPr lang="ko-KR" altLang="en-US" sz="2400" dirty="0" smtClean="0"/>
              <a:t>위로 </a:t>
            </a:r>
            <a:r>
              <a:rPr lang="ko-KR" altLang="en-US" sz="2400" dirty="0" err="1" smtClean="0"/>
              <a:t>런처</a:t>
            </a:r>
            <a:r>
              <a:rPr lang="ko-KR" altLang="en-US" sz="2400" dirty="0" smtClean="0"/>
              <a:t> 중 </a:t>
            </a:r>
            <a:r>
              <a:rPr lang="en-US" altLang="ko-KR" sz="2400" dirty="0" smtClean="0"/>
              <a:t>1</a:t>
            </a:r>
            <a:r>
              <a:rPr lang="ko-KR" altLang="en-US" sz="2400" dirty="0" smtClean="0"/>
              <a:t>위</a:t>
            </a:r>
            <a:endParaRPr lang="en-US" altLang="ko-KR" sz="2800" dirty="0" smtClean="0"/>
          </a:p>
        </p:txBody>
      </p:sp>
      <p:pic>
        <p:nvPicPr>
          <p:cNvPr id="7170" name="Picture 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701336"/>
            <a:ext cx="2995200" cy="475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버즈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런처</a:t>
            </a:r>
            <a:r>
              <a:rPr lang="ko-KR" altLang="en-US" dirty="0" smtClean="0"/>
              <a:t> 분석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51520" y="1259468"/>
            <a:ext cx="3248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ebdings" pitchFamily="18" charset="2"/>
              <a:buChar char="a"/>
            </a:pPr>
            <a:r>
              <a:rPr lang="en-US" altLang="ko-KR" sz="3200" dirty="0" smtClean="0"/>
              <a:t> </a:t>
            </a:r>
            <a:r>
              <a:rPr lang="ko-KR" altLang="en-US" sz="3200" dirty="0" smtClean="0"/>
              <a:t>레이아웃 및 특징</a:t>
            </a:r>
            <a:endParaRPr lang="en-US" altLang="ko-KR" sz="32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3563888" y="2093947"/>
            <a:ext cx="55242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>
              <a:buFont typeface="Webdings" pitchFamily="18" charset="2"/>
              <a:buChar char="a"/>
            </a:pPr>
            <a:r>
              <a:rPr lang="en-US" altLang="ko-KR" sz="2400" dirty="0" smtClean="0"/>
              <a:t> </a:t>
            </a:r>
            <a:r>
              <a:rPr lang="ko-KR" altLang="en-US" sz="2400" dirty="0" smtClean="0"/>
              <a:t>메뉴 설정</a:t>
            </a:r>
            <a:endParaRPr lang="en-US" altLang="ko-KR" sz="2400" dirty="0" smtClean="0"/>
          </a:p>
          <a:p>
            <a:pPr marL="457200" lvl="2">
              <a:buFont typeface="Webdings" pitchFamily="18" charset="2"/>
              <a:buChar char="a"/>
            </a:pPr>
            <a:r>
              <a:rPr lang="en-US" altLang="ko-KR" sz="2400" dirty="0" smtClean="0"/>
              <a:t> </a:t>
            </a:r>
            <a:r>
              <a:rPr lang="ko-KR" altLang="en-US" sz="2400" dirty="0" smtClean="0"/>
              <a:t>홈 화면 오른쪽 아래 버튼으로 메뉴 호출</a:t>
            </a:r>
            <a:endParaRPr lang="en-US" altLang="ko-KR" sz="2400" dirty="0" smtClean="0"/>
          </a:p>
        </p:txBody>
      </p:sp>
      <p:pic>
        <p:nvPicPr>
          <p:cNvPr id="8194" name="Picture 2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2664" y="2118664"/>
            <a:ext cx="3096000" cy="203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480" y="4422936"/>
            <a:ext cx="3096000" cy="203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563888" y="4542219"/>
            <a:ext cx="56316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>
              <a:buFont typeface="Webdings" pitchFamily="18" charset="2"/>
              <a:buChar char="a"/>
            </a:pPr>
            <a:r>
              <a:rPr lang="en-US" altLang="ko-KR" sz="2400" dirty="0" smtClean="0"/>
              <a:t> </a:t>
            </a:r>
            <a:r>
              <a:rPr lang="ko-KR" altLang="en-US" sz="2400" dirty="0" err="1" smtClean="0"/>
              <a:t>홈화면</a:t>
            </a:r>
            <a:r>
              <a:rPr lang="ko-KR" altLang="en-US" sz="2400" dirty="0" smtClean="0"/>
              <a:t> 설정</a:t>
            </a:r>
            <a:endParaRPr lang="en-US" altLang="ko-KR" sz="2400" dirty="0" smtClean="0"/>
          </a:p>
          <a:p>
            <a:pPr marL="457200" lvl="2">
              <a:buFont typeface="Webdings" pitchFamily="18" charset="2"/>
              <a:buChar char="a"/>
            </a:pPr>
            <a:r>
              <a:rPr lang="en-US" altLang="ko-KR" sz="2400" dirty="0" smtClean="0"/>
              <a:t> </a:t>
            </a:r>
            <a:r>
              <a:rPr lang="ko-KR" altLang="en-US" sz="2400" dirty="0" err="1" smtClean="0"/>
              <a:t>페이지별로</a:t>
            </a:r>
            <a:r>
              <a:rPr lang="ko-KR" altLang="en-US" sz="2400" dirty="0" smtClean="0"/>
              <a:t> 레이아웃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배경화면 지정 가능</a:t>
            </a:r>
            <a:endParaRPr lang="en-US" altLang="ko-KR" sz="2400" dirty="0" smtClean="0"/>
          </a:p>
          <a:p>
            <a:pPr lvl="1">
              <a:buFont typeface="Webdings" pitchFamily="18" charset="2"/>
              <a:buChar char="a"/>
            </a:pPr>
            <a:r>
              <a:rPr lang="en-US" altLang="ko-KR" sz="2400" dirty="0" smtClean="0"/>
              <a:t> </a:t>
            </a:r>
            <a:r>
              <a:rPr lang="ko-KR" altLang="en-US" sz="2400" dirty="0" smtClean="0"/>
              <a:t>화면 순서 배치 및 </a:t>
            </a:r>
            <a:r>
              <a:rPr lang="ko-KR" altLang="en-US" sz="2400" dirty="0" err="1" smtClean="0"/>
              <a:t>홈화면</a:t>
            </a:r>
            <a:r>
              <a:rPr lang="ko-KR" altLang="en-US" sz="2400" dirty="0" smtClean="0"/>
              <a:t> 설정기능 제공</a:t>
            </a:r>
            <a:endParaRPr lang="en-US" altLang="ko-KR" sz="2400" dirty="0" smtClean="0"/>
          </a:p>
          <a:p>
            <a:pPr lvl="1">
              <a:buFont typeface="Webdings" pitchFamily="18" charset="2"/>
              <a:buChar char="a"/>
            </a:pPr>
            <a:r>
              <a:rPr lang="en-US" altLang="ko-KR" sz="2400" dirty="0" smtClean="0"/>
              <a:t> </a:t>
            </a:r>
            <a:r>
              <a:rPr lang="ko-KR" altLang="en-US" sz="2400" dirty="0" err="1" smtClean="0"/>
              <a:t>앱</a:t>
            </a:r>
            <a:r>
              <a:rPr lang="en-US" altLang="ko-KR" sz="2400" dirty="0" smtClean="0"/>
              <a:t>/</a:t>
            </a:r>
            <a:r>
              <a:rPr lang="ko-KR" altLang="en-US" sz="2400" dirty="0" err="1" smtClean="0"/>
              <a:t>위젯</a:t>
            </a:r>
            <a:r>
              <a:rPr lang="ko-KR" altLang="en-US" sz="2400" dirty="0" smtClean="0"/>
              <a:t> 배치의 편리성 제공</a:t>
            </a:r>
            <a:endParaRPr lang="en-US" altLang="ko-KR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버즈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런처</a:t>
            </a:r>
            <a:r>
              <a:rPr lang="ko-KR" altLang="en-US" dirty="0" smtClean="0"/>
              <a:t> 분석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51520" y="1259468"/>
            <a:ext cx="3248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ebdings" pitchFamily="18" charset="2"/>
              <a:buChar char="a"/>
            </a:pPr>
            <a:r>
              <a:rPr lang="en-US" altLang="ko-KR" sz="3200" dirty="0" smtClean="0"/>
              <a:t> </a:t>
            </a:r>
            <a:r>
              <a:rPr lang="ko-KR" altLang="en-US" sz="3200" dirty="0" smtClean="0"/>
              <a:t>레이아웃 및 특징</a:t>
            </a:r>
            <a:endParaRPr lang="en-US" altLang="ko-KR" sz="32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3419872" y="2060848"/>
            <a:ext cx="50930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>
              <a:buFont typeface="Webdings" pitchFamily="18" charset="2"/>
              <a:buChar char="a"/>
            </a:pPr>
            <a:r>
              <a:rPr lang="en-US" altLang="ko-KR" sz="2400" dirty="0" smtClean="0"/>
              <a:t> </a:t>
            </a:r>
            <a:r>
              <a:rPr lang="ko-KR" altLang="en-US" sz="2400" dirty="0" smtClean="0"/>
              <a:t>아이콘</a:t>
            </a:r>
            <a:r>
              <a:rPr lang="en-US" altLang="ko-KR" sz="2400" dirty="0" smtClean="0"/>
              <a:t>/</a:t>
            </a:r>
            <a:r>
              <a:rPr lang="ko-KR" altLang="en-US" sz="2400" dirty="0" err="1" smtClean="0"/>
              <a:t>위젯</a:t>
            </a:r>
            <a:endParaRPr lang="en-US" altLang="ko-KR" sz="2400" dirty="0" smtClean="0"/>
          </a:p>
          <a:p>
            <a:pPr marL="457200" lvl="2">
              <a:buFont typeface="Webdings" pitchFamily="18" charset="2"/>
              <a:buChar char="a"/>
            </a:pPr>
            <a:r>
              <a:rPr lang="en-US" altLang="ko-KR" sz="2400" dirty="0" smtClean="0"/>
              <a:t> </a:t>
            </a:r>
            <a:r>
              <a:rPr lang="ko-KR" altLang="en-US" sz="2400" dirty="0" smtClean="0"/>
              <a:t>빈 화면을 누르면 </a:t>
            </a:r>
            <a:r>
              <a:rPr lang="ko-KR" altLang="en-US" sz="2400" dirty="0" err="1" smtClean="0"/>
              <a:t>앱</a:t>
            </a:r>
            <a:r>
              <a:rPr lang="en-US" altLang="ko-KR" sz="2400" dirty="0" smtClean="0"/>
              <a:t>/</a:t>
            </a:r>
            <a:r>
              <a:rPr lang="ko-KR" altLang="en-US" sz="2400" dirty="0" err="1" smtClean="0"/>
              <a:t>위젯</a:t>
            </a:r>
            <a:r>
              <a:rPr lang="ko-KR" altLang="en-US" sz="2400" dirty="0" smtClean="0"/>
              <a:t> 추가 가능</a:t>
            </a:r>
            <a:endParaRPr lang="en-US" altLang="ko-KR" sz="2400" dirty="0" smtClean="0"/>
          </a:p>
          <a:p>
            <a:pPr marL="457200" lvl="2">
              <a:buFont typeface="Webdings" pitchFamily="18" charset="2"/>
              <a:buChar char="a"/>
            </a:pPr>
            <a:r>
              <a:rPr lang="en-US" altLang="ko-KR" sz="2400" dirty="0" smtClean="0"/>
              <a:t> </a:t>
            </a:r>
            <a:r>
              <a:rPr lang="ko-KR" altLang="en-US" sz="2400" spc="-150" dirty="0" smtClean="0"/>
              <a:t>아이콘을 누르면 이름</a:t>
            </a:r>
            <a:r>
              <a:rPr lang="en-US" altLang="ko-KR" sz="2400" spc="-150" dirty="0" smtClean="0"/>
              <a:t>, </a:t>
            </a:r>
            <a:r>
              <a:rPr lang="ko-KR" altLang="en-US" sz="2400" spc="-150" dirty="0" smtClean="0"/>
              <a:t>아이콘 편집 가능</a:t>
            </a:r>
            <a:endParaRPr lang="en-US" altLang="ko-KR" sz="2400" spc="-150" dirty="0" smtClean="0"/>
          </a:p>
        </p:txBody>
      </p:sp>
      <p:pic>
        <p:nvPicPr>
          <p:cNvPr id="9218" name="Picture 2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060848"/>
            <a:ext cx="3096000" cy="203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4437112"/>
            <a:ext cx="3096000" cy="203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419872" y="4509120"/>
            <a:ext cx="58641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>
              <a:buFont typeface="Webdings" pitchFamily="18" charset="2"/>
              <a:buChar char="a"/>
            </a:pPr>
            <a:r>
              <a:rPr lang="en-US" altLang="ko-KR" sz="2400" dirty="0" smtClean="0"/>
              <a:t> </a:t>
            </a:r>
            <a:r>
              <a:rPr lang="ko-KR" altLang="en-US" sz="2400" dirty="0" err="1" smtClean="0"/>
              <a:t>홈팩버즈</a:t>
            </a:r>
            <a:endParaRPr lang="en-US" altLang="ko-KR" sz="2400" dirty="0" smtClean="0"/>
          </a:p>
          <a:p>
            <a:pPr marL="457200" lvl="2">
              <a:buFont typeface="Webdings" pitchFamily="18" charset="2"/>
              <a:buChar char="a"/>
            </a:pPr>
            <a:r>
              <a:rPr lang="en-US" altLang="ko-KR" sz="2400" spc="-150" dirty="0" smtClean="0"/>
              <a:t> </a:t>
            </a:r>
            <a:r>
              <a:rPr lang="ko-KR" altLang="en-US" sz="2400" spc="-150" dirty="0" err="1" smtClean="0"/>
              <a:t>버즈런처의</a:t>
            </a:r>
            <a:r>
              <a:rPr lang="ko-KR" altLang="en-US" sz="2400" spc="-150" dirty="0" smtClean="0"/>
              <a:t> 트레이드마크</a:t>
            </a:r>
            <a:endParaRPr lang="en-US" altLang="ko-KR" sz="2400" spc="-150" dirty="0" smtClean="0"/>
          </a:p>
          <a:p>
            <a:pPr marL="457200" lvl="2">
              <a:buFont typeface="Webdings" pitchFamily="18" charset="2"/>
              <a:buChar char="a"/>
            </a:pPr>
            <a:r>
              <a:rPr lang="en-US" altLang="ko-KR" sz="2400" spc="-150" dirty="0" smtClean="0"/>
              <a:t> </a:t>
            </a:r>
            <a:r>
              <a:rPr lang="ko-KR" altLang="en-US" sz="2400" spc="-150" dirty="0" smtClean="0"/>
              <a:t>사용자의 </a:t>
            </a:r>
            <a:r>
              <a:rPr lang="ko-KR" altLang="en-US" sz="2400" spc="-150" dirty="0" err="1" smtClean="0"/>
              <a:t>런처</a:t>
            </a:r>
            <a:r>
              <a:rPr lang="ko-KR" altLang="en-US" sz="2400" spc="-150" dirty="0" smtClean="0"/>
              <a:t> 설정을 백업할 수 있음</a:t>
            </a:r>
            <a:endParaRPr lang="en-US" altLang="ko-KR" sz="2400" spc="-150" dirty="0" smtClean="0"/>
          </a:p>
          <a:p>
            <a:pPr marL="457200" lvl="2">
              <a:buFont typeface="Webdings" pitchFamily="18" charset="2"/>
              <a:buChar char="a"/>
            </a:pPr>
            <a:r>
              <a:rPr lang="en-US" altLang="ko-KR" sz="2400" spc="-150" dirty="0" smtClean="0"/>
              <a:t> </a:t>
            </a:r>
            <a:r>
              <a:rPr lang="ko-KR" altLang="en-US" sz="2400" spc="-150" dirty="0" smtClean="0"/>
              <a:t>홈 설정을 온라인으로 공유</a:t>
            </a:r>
            <a:r>
              <a:rPr lang="en-US" altLang="ko-KR" sz="2400" spc="-150" dirty="0" smtClean="0"/>
              <a:t>/</a:t>
            </a:r>
            <a:r>
              <a:rPr lang="ko-KR" altLang="en-US" sz="2400" spc="-150" dirty="0" smtClean="0"/>
              <a:t>다운로드 할 수 있음</a:t>
            </a:r>
            <a:endParaRPr lang="en-US" altLang="ko-KR" sz="2400" spc="-15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38138"/>
          </a:xfrm>
        </p:spPr>
        <p:txBody>
          <a:bodyPr/>
          <a:lstStyle/>
          <a:p>
            <a:r>
              <a:rPr lang="ko-KR" altLang="en-US" dirty="0" err="1" smtClean="0"/>
              <a:t>버즈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런처</a:t>
            </a:r>
            <a:r>
              <a:rPr lang="ko-KR" altLang="en-US" dirty="0" smtClean="0"/>
              <a:t> 분석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7544" y="1484784"/>
            <a:ext cx="812754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buFont typeface="Webdings" pitchFamily="18" charset="2"/>
              <a:buChar char="a"/>
            </a:pPr>
            <a:r>
              <a:rPr lang="ko-KR" altLang="en-US" sz="3200" dirty="0" smtClean="0"/>
              <a:t> 장점</a:t>
            </a:r>
            <a:endParaRPr lang="en-US" altLang="ko-KR" sz="3200" dirty="0" smtClean="0"/>
          </a:p>
          <a:p>
            <a:pPr lvl="1">
              <a:buFont typeface="Webdings" pitchFamily="18" charset="2"/>
              <a:buChar char="a"/>
            </a:pPr>
            <a:r>
              <a:rPr lang="en-US" altLang="ko-KR" sz="3200" dirty="0" smtClean="0"/>
              <a:t> </a:t>
            </a:r>
            <a:r>
              <a:rPr lang="ko-KR" altLang="en-US" sz="3200" dirty="0" err="1" smtClean="0"/>
              <a:t>홈팩버즈를</a:t>
            </a:r>
            <a:r>
              <a:rPr lang="ko-KR" altLang="en-US" sz="3200" dirty="0" smtClean="0"/>
              <a:t> 통한 </a:t>
            </a:r>
            <a:r>
              <a:rPr lang="ko-KR" altLang="en-US" sz="3200" dirty="0" err="1" smtClean="0"/>
              <a:t>홈설정</a:t>
            </a:r>
            <a:r>
              <a:rPr lang="ko-KR" altLang="en-US" sz="3200" dirty="0" smtClean="0"/>
              <a:t> 공유 가능</a:t>
            </a:r>
            <a:endParaRPr lang="en-US" altLang="ko-KR" sz="3200" dirty="0" smtClean="0"/>
          </a:p>
          <a:p>
            <a:pPr lvl="1">
              <a:buFont typeface="Webdings" pitchFamily="18" charset="2"/>
              <a:buChar char="a"/>
            </a:pPr>
            <a:r>
              <a:rPr lang="en-US" altLang="ko-KR" sz="3200" dirty="0" smtClean="0"/>
              <a:t> </a:t>
            </a:r>
            <a:r>
              <a:rPr lang="ko-KR" altLang="en-US" sz="3200" dirty="0" smtClean="0"/>
              <a:t>다른 유저에 의해 매우 다양한 </a:t>
            </a:r>
            <a:r>
              <a:rPr lang="ko-KR" altLang="en-US" sz="3200" dirty="0" err="1" smtClean="0"/>
              <a:t>홈설정이</a:t>
            </a:r>
            <a:r>
              <a:rPr lang="ko-KR" altLang="en-US" sz="3200" dirty="0" smtClean="0"/>
              <a:t> 제공됨</a:t>
            </a:r>
            <a:endParaRPr lang="en-US" altLang="ko-KR" sz="3200" dirty="0" smtClean="0"/>
          </a:p>
          <a:p>
            <a:pPr lvl="1">
              <a:buFont typeface="Webdings" pitchFamily="18" charset="2"/>
              <a:buChar char="a"/>
            </a:pPr>
            <a:r>
              <a:rPr lang="en-US" altLang="ko-KR" sz="3200" dirty="0" smtClean="0"/>
              <a:t> CPU, </a:t>
            </a:r>
            <a:r>
              <a:rPr lang="ko-KR" altLang="en-US" sz="3200" dirty="0" smtClean="0"/>
              <a:t>메모리</a:t>
            </a:r>
            <a:r>
              <a:rPr lang="en-US" altLang="ko-KR" sz="3200" dirty="0" smtClean="0"/>
              <a:t>, </a:t>
            </a:r>
            <a:r>
              <a:rPr lang="ko-KR" altLang="en-US" sz="3200" dirty="0" smtClean="0"/>
              <a:t>배터리 사용량이 적음</a:t>
            </a:r>
            <a:endParaRPr lang="en-US" altLang="ko-KR" sz="32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467544" y="4091588"/>
            <a:ext cx="768351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buFont typeface="Webdings" pitchFamily="18" charset="2"/>
              <a:buChar char="a"/>
            </a:pPr>
            <a:r>
              <a:rPr lang="ko-KR" altLang="en-US" sz="3200" dirty="0" smtClean="0"/>
              <a:t> 단점</a:t>
            </a:r>
            <a:endParaRPr lang="en-US" altLang="ko-KR" sz="3200" dirty="0" smtClean="0"/>
          </a:p>
          <a:p>
            <a:pPr lvl="1">
              <a:buFont typeface="Webdings" pitchFamily="18" charset="2"/>
              <a:buChar char="a"/>
            </a:pPr>
            <a:r>
              <a:rPr lang="en-US" altLang="ko-KR" sz="3200" dirty="0" smtClean="0"/>
              <a:t> </a:t>
            </a:r>
            <a:r>
              <a:rPr lang="ko-KR" altLang="en-US" sz="3200" dirty="0" smtClean="0"/>
              <a:t>기존 </a:t>
            </a:r>
            <a:r>
              <a:rPr lang="ko-KR" altLang="en-US" sz="3200" dirty="0" err="1" smtClean="0"/>
              <a:t>런처와의</a:t>
            </a:r>
            <a:r>
              <a:rPr lang="ko-KR" altLang="en-US" sz="3200" dirty="0" smtClean="0"/>
              <a:t> </a:t>
            </a:r>
            <a:r>
              <a:rPr lang="ko-KR" altLang="en-US" sz="3200" dirty="0" err="1" smtClean="0"/>
              <a:t>홈스크린</a:t>
            </a:r>
            <a:r>
              <a:rPr lang="ko-KR" altLang="en-US" sz="3200" dirty="0" smtClean="0"/>
              <a:t> 연동에서의 문제점</a:t>
            </a:r>
            <a:endParaRPr lang="en-US" altLang="ko-KR" sz="3200" dirty="0" smtClean="0"/>
          </a:p>
          <a:p>
            <a:pPr lvl="1">
              <a:buFont typeface="Webdings" pitchFamily="18" charset="2"/>
              <a:buChar char="a"/>
            </a:pPr>
            <a:r>
              <a:rPr lang="en-US" altLang="ko-KR" sz="3200" dirty="0" smtClean="0"/>
              <a:t> </a:t>
            </a:r>
            <a:r>
              <a:rPr lang="ko-KR" altLang="en-US" sz="3200" dirty="0" err="1" smtClean="0"/>
              <a:t>연동시</a:t>
            </a:r>
            <a:r>
              <a:rPr lang="ko-KR" altLang="en-US" sz="3200" dirty="0" smtClean="0"/>
              <a:t> 일부 </a:t>
            </a:r>
            <a:r>
              <a:rPr lang="ko-KR" altLang="en-US" sz="3200" dirty="0" err="1" smtClean="0"/>
              <a:t>앱과</a:t>
            </a:r>
            <a:r>
              <a:rPr lang="ko-KR" altLang="en-US" sz="3200" dirty="0" smtClean="0"/>
              <a:t> </a:t>
            </a:r>
            <a:r>
              <a:rPr lang="ko-KR" altLang="en-US" sz="3200" dirty="0" err="1" smtClean="0"/>
              <a:t>위젯과의</a:t>
            </a:r>
            <a:r>
              <a:rPr lang="ko-KR" altLang="en-US" sz="3200" dirty="0" smtClean="0"/>
              <a:t> 호환성이 떨어짐</a:t>
            </a:r>
            <a:endParaRPr lang="en-US" altLang="ko-KR" sz="3200" dirty="0" smtClean="0"/>
          </a:p>
          <a:p>
            <a:pPr lvl="2">
              <a:buFont typeface="Webdings" pitchFamily="18" charset="2"/>
              <a:buChar char="a"/>
            </a:pPr>
            <a:r>
              <a:rPr lang="en-US" altLang="ko-KR" sz="3200" dirty="0" smtClean="0"/>
              <a:t> </a:t>
            </a:r>
            <a:r>
              <a:rPr lang="ko-KR" altLang="en-US" sz="3200" dirty="0" err="1" smtClean="0"/>
              <a:t>구글서비스와의</a:t>
            </a:r>
            <a:r>
              <a:rPr lang="ko-KR" altLang="en-US" sz="3200" dirty="0" smtClean="0"/>
              <a:t> 연동이 잘 되지 않음</a:t>
            </a:r>
            <a:endParaRPr lang="en-US" altLang="ko-KR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기존 </a:t>
            </a:r>
            <a:r>
              <a:rPr lang="ko-KR" altLang="en-US" dirty="0" err="1" smtClean="0"/>
              <a:t>런처</a:t>
            </a:r>
            <a:r>
              <a:rPr lang="ko-KR" altLang="en-US" dirty="0" smtClean="0"/>
              <a:t> 분석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19</a:t>
            </a:fld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323528" y="2352532"/>
          <a:ext cx="3888432" cy="172454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972108"/>
                <a:gridCol w="972108"/>
                <a:gridCol w="972108"/>
                <a:gridCol w="972108"/>
              </a:tblGrid>
              <a:tr h="316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런처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배터리 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사용시간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런처</a:t>
                      </a:r>
                      <a:r>
                        <a:rPr lang="ko-KR" altLang="en-US" sz="1200" dirty="0" smtClean="0"/>
                        <a:t> 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소모 시간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사용비율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316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기본 </a:t>
                      </a:r>
                      <a:r>
                        <a:rPr lang="ko-KR" altLang="en-US" sz="1400" dirty="0" err="1" smtClean="0"/>
                        <a:t>런처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7</a:t>
                      </a:r>
                      <a:r>
                        <a:rPr lang="ko-KR" altLang="en-US" sz="1400" dirty="0" smtClean="0"/>
                        <a:t>시간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22</a:t>
                      </a:r>
                      <a:r>
                        <a:rPr lang="ko-KR" altLang="en-US" sz="1400" dirty="0" smtClean="0"/>
                        <a:t>분 </a:t>
                      </a:r>
                      <a:r>
                        <a:rPr lang="en-US" altLang="ko-KR" sz="1400" dirty="0" smtClean="0"/>
                        <a:t>46</a:t>
                      </a:r>
                      <a:r>
                        <a:rPr lang="ko-KR" altLang="en-US" sz="1400" dirty="0" smtClean="0"/>
                        <a:t>초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5%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3168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GO </a:t>
                      </a:r>
                      <a:r>
                        <a:rPr lang="ko-KR" altLang="en-US" sz="1400" dirty="0" err="1" smtClean="0"/>
                        <a:t>런처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45</a:t>
                      </a:r>
                      <a:r>
                        <a:rPr lang="ko-KR" altLang="en-US" sz="1400" dirty="0" smtClean="0"/>
                        <a:t>분 </a:t>
                      </a:r>
                      <a:r>
                        <a:rPr lang="en-US" altLang="ko-KR" sz="1400" dirty="0" smtClean="0"/>
                        <a:t>16</a:t>
                      </a:r>
                      <a:r>
                        <a:rPr lang="ko-KR" altLang="en-US" sz="1400" dirty="0" smtClean="0"/>
                        <a:t>초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11%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316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도돌 </a:t>
                      </a:r>
                      <a:r>
                        <a:rPr lang="ko-KR" altLang="en-US" sz="1400" dirty="0" err="1" smtClean="0"/>
                        <a:t>런처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27</a:t>
                      </a:r>
                      <a:r>
                        <a:rPr lang="ko-KR" altLang="en-US" sz="1400" dirty="0" smtClean="0"/>
                        <a:t>분 </a:t>
                      </a:r>
                      <a:r>
                        <a:rPr lang="en-US" altLang="ko-KR" sz="1400" dirty="0" smtClean="0"/>
                        <a:t>25</a:t>
                      </a:r>
                      <a:r>
                        <a:rPr lang="ko-KR" altLang="en-US" sz="1400" dirty="0" smtClean="0"/>
                        <a:t>초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7%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316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버즈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ko-KR" altLang="en-US" sz="1400" dirty="0" err="1" smtClean="0"/>
                        <a:t>런처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20</a:t>
                      </a:r>
                      <a:r>
                        <a:rPr lang="ko-KR" altLang="en-US" sz="1400" dirty="0" smtClean="0"/>
                        <a:t>분 </a:t>
                      </a:r>
                      <a:r>
                        <a:rPr lang="en-US" altLang="ko-KR" sz="1400" dirty="0" smtClean="0"/>
                        <a:t>45</a:t>
                      </a:r>
                      <a:r>
                        <a:rPr lang="ko-KR" altLang="en-US" sz="1400" dirty="0" smtClean="0"/>
                        <a:t>초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5%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283968" y="2348880"/>
            <a:ext cx="49888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ebdings" pitchFamily="18" charset="2"/>
              <a:buChar char="a"/>
            </a:pPr>
            <a:r>
              <a:rPr lang="ko-KR" altLang="en-US" sz="2400" dirty="0" smtClean="0"/>
              <a:t> 배터리 소모량 비교</a:t>
            </a:r>
            <a:endParaRPr lang="en-US" altLang="ko-KR" sz="2000" dirty="0" smtClean="0"/>
          </a:p>
          <a:p>
            <a:pPr lvl="1">
              <a:buFont typeface="Webdings" pitchFamily="18" charset="2"/>
              <a:buChar char="a"/>
            </a:pPr>
            <a:r>
              <a:rPr lang="en-US" altLang="ko-KR" sz="2000" dirty="0" smtClean="0"/>
              <a:t>GO</a:t>
            </a:r>
            <a:r>
              <a:rPr lang="ko-KR" altLang="en-US" sz="2000" dirty="0" err="1" smtClean="0"/>
              <a:t>런처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&gt; </a:t>
            </a:r>
            <a:r>
              <a:rPr lang="ko-KR" altLang="en-US" sz="2000" dirty="0" err="1" smtClean="0"/>
              <a:t>도돌런처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&gt; </a:t>
            </a:r>
            <a:r>
              <a:rPr lang="ko-KR" altLang="en-US" sz="2000" dirty="0" err="1" smtClean="0"/>
              <a:t>버즈런처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&gt; </a:t>
            </a:r>
            <a:r>
              <a:rPr lang="ko-KR" altLang="en-US" sz="2000" dirty="0" err="1" smtClean="0"/>
              <a:t>기본런처</a:t>
            </a:r>
            <a:endParaRPr lang="ko-KR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1620089"/>
            <a:ext cx="29177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ebdings" pitchFamily="18" charset="2"/>
              <a:buChar char="a"/>
            </a:pPr>
            <a:r>
              <a:rPr lang="en-US" altLang="ko-KR" sz="3200" dirty="0" smtClean="0"/>
              <a:t> </a:t>
            </a:r>
            <a:r>
              <a:rPr lang="ko-KR" altLang="en-US" sz="3200" dirty="0" smtClean="0"/>
              <a:t>기존 </a:t>
            </a:r>
            <a:r>
              <a:rPr lang="ko-KR" altLang="en-US" sz="3200" dirty="0" err="1" smtClean="0"/>
              <a:t>런처</a:t>
            </a:r>
            <a:r>
              <a:rPr lang="ko-KR" altLang="en-US" sz="3200" dirty="0" smtClean="0"/>
              <a:t> 비교</a:t>
            </a:r>
            <a:endParaRPr lang="en-US" altLang="ko-KR" sz="3200" dirty="0" smtClean="0"/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323528" y="4480520"/>
          <a:ext cx="3888432" cy="182880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944216"/>
                <a:gridCol w="1944216"/>
              </a:tblGrid>
              <a:tr h="316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구분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사용량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16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기본 </a:t>
                      </a:r>
                      <a:r>
                        <a:rPr lang="ko-KR" altLang="en-US" dirty="0" err="1" smtClean="0"/>
                        <a:t>런처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94,088 KB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168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GO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err="1" smtClean="0"/>
                        <a:t>런처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65,165</a:t>
                      </a:r>
                      <a:r>
                        <a:rPr lang="en-US" altLang="ko-KR" baseline="0" dirty="0" smtClean="0"/>
                        <a:t> KB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16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도돌 </a:t>
                      </a:r>
                      <a:r>
                        <a:rPr lang="ko-KR" altLang="en-US" dirty="0" err="1" smtClean="0"/>
                        <a:t>런처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121,379</a:t>
                      </a:r>
                      <a:r>
                        <a:rPr lang="en-US" altLang="ko-KR" baseline="0" dirty="0" smtClean="0"/>
                        <a:t> KB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16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버즈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런처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67,535 KB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211960" y="4509120"/>
            <a:ext cx="49888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ebdings" pitchFamily="18" charset="2"/>
              <a:buChar char="a"/>
            </a:pPr>
            <a:r>
              <a:rPr lang="ko-KR" altLang="en-US" sz="2400" dirty="0" smtClean="0"/>
              <a:t> 메모리 사용량 비교</a:t>
            </a:r>
            <a:endParaRPr lang="en-US" altLang="ko-KR" sz="2000" dirty="0" smtClean="0"/>
          </a:p>
          <a:p>
            <a:pPr lvl="1">
              <a:buFont typeface="Webdings" pitchFamily="18" charset="2"/>
              <a:buChar char="a"/>
            </a:pP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도돌런처</a:t>
            </a:r>
            <a:r>
              <a:rPr lang="en-US" altLang="ko-KR" sz="2000" dirty="0" smtClean="0"/>
              <a:t> &gt; </a:t>
            </a:r>
            <a:r>
              <a:rPr lang="ko-KR" altLang="en-US" sz="2000" dirty="0" err="1" smtClean="0"/>
              <a:t>기본런처</a:t>
            </a:r>
            <a:r>
              <a:rPr lang="en-US" altLang="ko-KR" sz="2000" dirty="0" smtClean="0"/>
              <a:t> &gt; </a:t>
            </a:r>
            <a:r>
              <a:rPr lang="ko-KR" altLang="en-US" sz="2000" dirty="0" err="1" smtClean="0"/>
              <a:t>버즈런처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&gt; GO</a:t>
            </a:r>
            <a:r>
              <a:rPr lang="ko-KR" altLang="en-US" sz="2000" dirty="0" err="1" smtClean="0"/>
              <a:t>런처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55903" y="5652537"/>
            <a:ext cx="4424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 smtClean="0"/>
              <a:t>※ </a:t>
            </a:r>
            <a:r>
              <a:rPr lang="ko-KR" altLang="en-US" sz="1600" dirty="0" smtClean="0"/>
              <a:t>기본 </a:t>
            </a:r>
            <a:r>
              <a:rPr lang="ko-KR" altLang="en-US" sz="1600" dirty="0" err="1" smtClean="0"/>
              <a:t>런처는</a:t>
            </a:r>
            <a:r>
              <a:rPr lang="ko-KR" altLang="en-US" sz="1600" dirty="0" smtClean="0"/>
              <a:t> 현재 점유율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위인 </a:t>
            </a:r>
            <a:r>
              <a:rPr lang="ko-KR" altLang="en-US" sz="1600" dirty="0" err="1" smtClean="0"/>
              <a:t>젤리빈</a:t>
            </a:r>
            <a:r>
              <a:rPr lang="en-US" altLang="ko-KR" sz="1600" dirty="0" smtClean="0"/>
              <a:t>(4.1.2) </a:t>
            </a:r>
            <a:r>
              <a:rPr lang="ko-KR" altLang="en-US" sz="1600" dirty="0" smtClean="0"/>
              <a:t>버전 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pPr algn="r"/>
            <a:r>
              <a:rPr lang="ko-KR" altLang="en-US" sz="1600" dirty="0" smtClean="0"/>
              <a:t>출시 후 약 </a:t>
            </a:r>
            <a:r>
              <a:rPr lang="en-US" altLang="ko-KR" sz="1600" dirty="0" smtClean="0"/>
              <a:t>1</a:t>
            </a:r>
            <a:r>
              <a:rPr lang="ko-KR" altLang="en-US" sz="1600" dirty="0" smtClean="0"/>
              <a:t>년 정도 지난 </a:t>
            </a:r>
            <a:r>
              <a:rPr lang="en-US" altLang="ko-KR" sz="1600" dirty="0" smtClean="0"/>
              <a:t>LG </a:t>
            </a:r>
            <a:r>
              <a:rPr lang="en-US" altLang="ko-KR" sz="1600" dirty="0" err="1" smtClean="0"/>
              <a:t>Optimus</a:t>
            </a:r>
            <a:r>
              <a:rPr lang="en-US" altLang="ko-KR" sz="1600" dirty="0" smtClean="0"/>
              <a:t> G Pro</a:t>
            </a:r>
            <a:r>
              <a:rPr lang="ko-KR" altLang="en-US" sz="1600" dirty="0" smtClean="0"/>
              <a:t>기준</a:t>
            </a:r>
            <a:endParaRPr lang="ko-KR" alt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5987009" y="6156012"/>
            <a:ext cx="3193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 Source : </a:t>
            </a:r>
            <a:r>
              <a:rPr lang="ko-KR" altLang="en-US" dirty="0" smtClean="0"/>
              <a:t>다음카카오 </a:t>
            </a:r>
            <a:r>
              <a:rPr lang="ko-KR" altLang="en-US" dirty="0" err="1" smtClean="0"/>
              <a:t>공식블로그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19" name="양쪽 모서리가 둥근 사각형 18"/>
          <p:cNvSpPr/>
          <p:nvPr/>
        </p:nvSpPr>
        <p:spPr>
          <a:xfrm>
            <a:off x="452237" y="1178168"/>
            <a:ext cx="3471691" cy="369332"/>
          </a:xfrm>
          <a:prstGeom prst="round2SameRect">
            <a:avLst>
              <a:gd name="adj1" fmla="val 42457"/>
              <a:gd name="adj2" fmla="val 0"/>
            </a:avLst>
          </a:prstGeom>
          <a:solidFill>
            <a:schemeClr val="tx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77776" y="1187460"/>
            <a:ext cx="140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CONTENTS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3" name="그룹 30"/>
          <p:cNvGrpSpPr/>
          <p:nvPr/>
        </p:nvGrpSpPr>
        <p:grpSpPr>
          <a:xfrm>
            <a:off x="454844" y="1916832"/>
            <a:ext cx="3757116" cy="4232054"/>
            <a:chOff x="382836" y="1518192"/>
            <a:chExt cx="3757116" cy="2916465"/>
          </a:xfrm>
        </p:grpSpPr>
        <p:sp>
          <p:nvSpPr>
            <p:cNvPr id="24" name="직사각형 23"/>
            <p:cNvSpPr/>
            <p:nvPr/>
          </p:nvSpPr>
          <p:spPr>
            <a:xfrm>
              <a:off x="382836" y="1518192"/>
              <a:ext cx="156716" cy="287815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77758" y="1550094"/>
              <a:ext cx="3562194" cy="2884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70000"/>
                </a:lnSpc>
              </a:pPr>
              <a:r>
                <a:rPr lang="en-US" altLang="ko-KR" sz="2000" dirty="0" smtClean="0">
                  <a:latin typeface="+mn-ea"/>
                </a:rPr>
                <a:t>1. </a:t>
              </a:r>
              <a:r>
                <a:rPr lang="ko-KR" altLang="en-US" sz="2000" dirty="0" smtClean="0">
                  <a:latin typeface="+mn-ea"/>
                </a:rPr>
                <a:t>개     요</a:t>
              </a:r>
              <a:endParaRPr lang="en-US" altLang="ko-KR" sz="2000" dirty="0" smtClean="0">
                <a:latin typeface="+mn-ea"/>
              </a:endParaRPr>
            </a:p>
            <a:p>
              <a:pPr marL="457200" indent="-457200">
                <a:lnSpc>
                  <a:spcPct val="70000"/>
                </a:lnSpc>
                <a:buAutoNum type="arabicPeriod"/>
              </a:pPr>
              <a:endParaRPr lang="en-US" altLang="ko-KR" sz="2000" dirty="0" smtClean="0">
                <a:latin typeface="+mn-ea"/>
              </a:endParaRPr>
            </a:p>
            <a:p>
              <a:pPr>
                <a:lnSpc>
                  <a:spcPct val="70000"/>
                </a:lnSpc>
              </a:pPr>
              <a:r>
                <a:rPr lang="en-US" altLang="ko-KR" sz="2000" dirty="0" smtClean="0">
                  <a:latin typeface="+mn-ea"/>
                </a:rPr>
                <a:t>2.</a:t>
              </a:r>
              <a:r>
                <a:rPr lang="ko-KR" altLang="en-US" sz="2000" dirty="0" smtClean="0">
                  <a:latin typeface="+mn-ea"/>
                </a:rPr>
                <a:t> 배경 및 필요성</a:t>
              </a:r>
              <a:endParaRPr lang="en-US" altLang="ko-KR" sz="2000" dirty="0" smtClean="0">
                <a:latin typeface="+mn-ea"/>
              </a:endParaRPr>
            </a:p>
            <a:p>
              <a:pPr>
                <a:lnSpc>
                  <a:spcPct val="70000"/>
                </a:lnSpc>
              </a:pPr>
              <a:endParaRPr lang="en-US" altLang="ko-KR" sz="2000" dirty="0" smtClean="0">
                <a:latin typeface="+mn-ea"/>
              </a:endParaRPr>
            </a:p>
            <a:p>
              <a:pPr>
                <a:lnSpc>
                  <a:spcPct val="70000"/>
                </a:lnSpc>
              </a:pPr>
              <a:r>
                <a:rPr lang="en-US" altLang="ko-KR" sz="2000" dirty="0" smtClean="0">
                  <a:latin typeface="+mn-ea"/>
                </a:rPr>
                <a:t>3. </a:t>
              </a:r>
              <a:r>
                <a:rPr lang="ko-KR" altLang="en-US" sz="2000" dirty="0" smtClean="0">
                  <a:latin typeface="+mn-ea"/>
                </a:rPr>
                <a:t>목     표</a:t>
              </a:r>
              <a:endParaRPr lang="en-US" altLang="ko-KR" sz="2000" dirty="0" smtClean="0">
                <a:latin typeface="+mn-ea"/>
              </a:endParaRPr>
            </a:p>
            <a:p>
              <a:pPr>
                <a:lnSpc>
                  <a:spcPct val="70000"/>
                </a:lnSpc>
              </a:pPr>
              <a:endParaRPr lang="en-US" altLang="ko-KR" sz="2000" dirty="0" smtClean="0">
                <a:latin typeface="+mn-ea"/>
              </a:endParaRPr>
            </a:p>
            <a:p>
              <a:pPr>
                <a:lnSpc>
                  <a:spcPct val="70000"/>
                </a:lnSpc>
              </a:pPr>
              <a:r>
                <a:rPr lang="en-US" altLang="ko-KR" sz="2000" dirty="0" smtClean="0">
                  <a:latin typeface="+mn-ea"/>
                </a:rPr>
                <a:t>4. </a:t>
              </a:r>
              <a:r>
                <a:rPr lang="ko-KR" altLang="en-US" sz="2000" dirty="0" smtClean="0">
                  <a:latin typeface="+mn-ea"/>
                </a:rPr>
                <a:t>기존 </a:t>
              </a:r>
              <a:r>
                <a:rPr lang="ko-KR" altLang="en-US" sz="2000" dirty="0" err="1" smtClean="0">
                  <a:latin typeface="+mn-ea"/>
                </a:rPr>
                <a:t>런처</a:t>
              </a:r>
              <a:r>
                <a:rPr lang="ko-KR" altLang="en-US" sz="2000" dirty="0" smtClean="0">
                  <a:latin typeface="+mn-ea"/>
                </a:rPr>
                <a:t> 분석</a:t>
              </a:r>
              <a:endParaRPr lang="en-US" altLang="ko-KR" sz="2000" dirty="0" smtClean="0">
                <a:latin typeface="+mn-ea"/>
              </a:endParaRPr>
            </a:p>
            <a:p>
              <a:pPr>
                <a:lnSpc>
                  <a:spcPct val="70000"/>
                </a:lnSpc>
              </a:pPr>
              <a:endParaRPr lang="en-US" altLang="ko-KR" sz="2000" dirty="0" smtClean="0">
                <a:latin typeface="+mn-ea"/>
              </a:endParaRPr>
            </a:p>
            <a:p>
              <a:pPr>
                <a:lnSpc>
                  <a:spcPct val="70000"/>
                </a:lnSpc>
              </a:pPr>
              <a:r>
                <a:rPr lang="en-US" altLang="ko-KR" sz="2000" dirty="0" smtClean="0">
                  <a:latin typeface="+mn-ea"/>
                </a:rPr>
                <a:t>       4-1. GO </a:t>
              </a:r>
              <a:r>
                <a:rPr lang="ko-KR" altLang="en-US" sz="2000" dirty="0" err="1" smtClean="0">
                  <a:latin typeface="+mn-ea"/>
                </a:rPr>
                <a:t>런처</a:t>
              </a:r>
              <a:r>
                <a:rPr lang="ko-KR" altLang="en-US" sz="2000" dirty="0" smtClean="0">
                  <a:latin typeface="+mn-ea"/>
                </a:rPr>
                <a:t> 분석</a:t>
              </a:r>
              <a:endParaRPr lang="en-US" altLang="ko-KR" sz="2000" dirty="0" smtClean="0">
                <a:latin typeface="+mn-ea"/>
              </a:endParaRPr>
            </a:p>
            <a:p>
              <a:pPr>
                <a:lnSpc>
                  <a:spcPct val="70000"/>
                </a:lnSpc>
              </a:pPr>
              <a:endParaRPr lang="en-US" altLang="ko-KR" sz="2000" dirty="0" smtClean="0">
                <a:latin typeface="+mn-ea"/>
              </a:endParaRPr>
            </a:p>
            <a:p>
              <a:pPr>
                <a:lnSpc>
                  <a:spcPct val="70000"/>
                </a:lnSpc>
              </a:pPr>
              <a:r>
                <a:rPr lang="en-US" altLang="ko-KR" sz="2000" dirty="0" smtClean="0">
                  <a:latin typeface="+mn-ea"/>
                </a:rPr>
                <a:t>       4-2. </a:t>
              </a:r>
              <a:r>
                <a:rPr lang="ko-KR" altLang="en-US" sz="2000" dirty="0" smtClean="0">
                  <a:latin typeface="+mn-ea"/>
                </a:rPr>
                <a:t>도돌 </a:t>
              </a:r>
              <a:r>
                <a:rPr lang="ko-KR" altLang="en-US" sz="2000" dirty="0" err="1" smtClean="0">
                  <a:latin typeface="+mn-ea"/>
                </a:rPr>
                <a:t>런처</a:t>
              </a:r>
              <a:r>
                <a:rPr lang="ko-KR" altLang="en-US" sz="2000" dirty="0" smtClean="0">
                  <a:latin typeface="+mn-ea"/>
                </a:rPr>
                <a:t> 분석</a:t>
              </a:r>
              <a:endParaRPr lang="en-US" altLang="ko-KR" sz="2000" dirty="0" smtClean="0">
                <a:latin typeface="+mn-ea"/>
              </a:endParaRPr>
            </a:p>
            <a:p>
              <a:pPr>
                <a:lnSpc>
                  <a:spcPct val="70000"/>
                </a:lnSpc>
              </a:pPr>
              <a:endParaRPr lang="en-US" altLang="ko-KR" sz="2000" dirty="0" smtClean="0">
                <a:latin typeface="+mn-ea"/>
              </a:endParaRPr>
            </a:p>
            <a:p>
              <a:pPr>
                <a:lnSpc>
                  <a:spcPct val="70000"/>
                </a:lnSpc>
              </a:pPr>
              <a:r>
                <a:rPr lang="en-US" altLang="ko-KR" sz="2000" dirty="0" smtClean="0">
                  <a:latin typeface="+mn-ea"/>
                </a:rPr>
                <a:t>       4-3. </a:t>
              </a:r>
              <a:r>
                <a:rPr lang="ko-KR" altLang="en-US" sz="2000" dirty="0" err="1" smtClean="0">
                  <a:latin typeface="+mn-ea"/>
                </a:rPr>
                <a:t>버즈</a:t>
              </a:r>
              <a:r>
                <a:rPr lang="ko-KR" altLang="en-US" sz="2000" dirty="0" smtClean="0">
                  <a:latin typeface="+mn-ea"/>
                </a:rPr>
                <a:t> </a:t>
              </a:r>
              <a:r>
                <a:rPr lang="ko-KR" altLang="en-US" sz="2000" dirty="0" err="1" smtClean="0">
                  <a:latin typeface="+mn-ea"/>
                </a:rPr>
                <a:t>런처</a:t>
              </a:r>
              <a:r>
                <a:rPr lang="ko-KR" altLang="en-US" sz="2000" dirty="0" smtClean="0">
                  <a:latin typeface="+mn-ea"/>
                </a:rPr>
                <a:t> 분석</a:t>
              </a:r>
              <a:endParaRPr lang="en-US" altLang="ko-KR" sz="2000" dirty="0" smtClean="0">
                <a:latin typeface="+mn-ea"/>
              </a:endParaRPr>
            </a:p>
            <a:p>
              <a:pPr>
                <a:lnSpc>
                  <a:spcPct val="70000"/>
                </a:lnSpc>
              </a:pPr>
              <a:endParaRPr lang="en-US" altLang="ko-KR" sz="2000" dirty="0" smtClean="0">
                <a:latin typeface="+mn-ea"/>
              </a:endParaRPr>
            </a:p>
            <a:p>
              <a:pPr>
                <a:lnSpc>
                  <a:spcPct val="70000"/>
                </a:lnSpc>
              </a:pPr>
              <a:r>
                <a:rPr lang="en-US" altLang="ko-KR" sz="2000" dirty="0" smtClean="0">
                  <a:latin typeface="+mn-ea"/>
                </a:rPr>
                <a:t>       4-4. </a:t>
              </a:r>
              <a:r>
                <a:rPr lang="ko-KR" altLang="en-US" sz="2000" dirty="0" smtClean="0">
                  <a:latin typeface="+mn-ea"/>
                </a:rPr>
                <a:t>기존 </a:t>
              </a:r>
              <a:r>
                <a:rPr lang="ko-KR" altLang="en-US" sz="2000" dirty="0" err="1" smtClean="0">
                  <a:latin typeface="+mn-ea"/>
                </a:rPr>
                <a:t>런처</a:t>
              </a:r>
              <a:r>
                <a:rPr lang="ko-KR" altLang="en-US" sz="2000" dirty="0" smtClean="0">
                  <a:latin typeface="+mn-ea"/>
                </a:rPr>
                <a:t> 비교</a:t>
              </a:r>
              <a:r>
                <a:rPr lang="en-US" altLang="ko-KR" sz="2000" dirty="0" smtClean="0">
                  <a:latin typeface="+mn-ea"/>
                </a:rPr>
                <a:t/>
              </a:r>
              <a:br>
                <a:rPr lang="en-US" altLang="ko-KR" sz="2000" dirty="0" smtClean="0">
                  <a:latin typeface="+mn-ea"/>
                </a:rPr>
              </a:br>
              <a:endParaRPr lang="en-US" altLang="ko-KR" sz="2000" dirty="0" smtClean="0">
                <a:latin typeface="+mn-ea"/>
              </a:endParaRPr>
            </a:p>
            <a:p>
              <a:pPr>
                <a:lnSpc>
                  <a:spcPct val="70000"/>
                </a:lnSpc>
              </a:pPr>
              <a:r>
                <a:rPr lang="en-US" altLang="ko-KR" sz="2000" dirty="0" smtClean="0">
                  <a:latin typeface="+mn-ea"/>
                </a:rPr>
                <a:t>5. </a:t>
              </a:r>
              <a:r>
                <a:rPr lang="ko-KR" altLang="en-US" sz="2000" dirty="0" smtClean="0">
                  <a:latin typeface="+mn-ea"/>
                </a:rPr>
                <a:t>분석결과</a:t>
              </a:r>
              <a:endParaRPr lang="en-US" altLang="ko-KR" sz="2000" dirty="0" smtClean="0">
                <a:latin typeface="+mn-ea"/>
              </a:endParaRPr>
            </a:p>
            <a:p>
              <a:pPr>
                <a:lnSpc>
                  <a:spcPct val="70000"/>
                </a:lnSpc>
              </a:pPr>
              <a:endParaRPr lang="en-US" altLang="ko-KR" sz="2000" dirty="0" smtClean="0">
                <a:latin typeface="+mn-ea"/>
              </a:endParaRPr>
            </a:p>
            <a:p>
              <a:pPr>
                <a:lnSpc>
                  <a:spcPct val="70000"/>
                </a:lnSpc>
              </a:pPr>
              <a:r>
                <a:rPr lang="en-US" altLang="ko-KR" sz="2000" dirty="0" smtClean="0">
                  <a:latin typeface="+mn-ea"/>
                </a:rPr>
                <a:t>6. </a:t>
              </a:r>
              <a:r>
                <a:rPr lang="ko-KR" altLang="en-US" sz="2000" dirty="0" smtClean="0">
                  <a:latin typeface="+mn-ea"/>
                </a:rPr>
                <a:t>개발방향</a:t>
              </a:r>
              <a:endParaRPr lang="en-US" altLang="ko-KR" sz="2000" dirty="0" smtClean="0">
                <a:latin typeface="+mn-ea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060700" y="1767006"/>
            <a:ext cx="2175596" cy="4336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5000"/>
              </a:lnSpc>
            </a:pPr>
            <a:r>
              <a:rPr lang="en-US" altLang="ko-KR" sz="2000" dirty="0" smtClean="0">
                <a:latin typeface="+mn-ea"/>
              </a:rPr>
              <a:t>7. </a:t>
            </a:r>
            <a:r>
              <a:rPr lang="ko-KR" altLang="en-US" sz="2000" dirty="0" smtClean="0">
                <a:latin typeface="+mn-ea"/>
              </a:rPr>
              <a:t>주요기능</a:t>
            </a:r>
            <a:r>
              <a:rPr lang="en-US" altLang="ko-KR" sz="2000" dirty="0" smtClean="0">
                <a:latin typeface="+mn-ea"/>
              </a:rPr>
              <a:t> </a:t>
            </a:r>
          </a:p>
          <a:p>
            <a:pPr>
              <a:lnSpc>
                <a:spcPct val="155000"/>
              </a:lnSpc>
            </a:pPr>
            <a:r>
              <a:rPr lang="en-US" altLang="ko-KR" sz="2000" dirty="0" smtClean="0">
                <a:latin typeface="+mn-ea"/>
              </a:rPr>
              <a:t>8. UI</a:t>
            </a:r>
          </a:p>
          <a:p>
            <a:pPr>
              <a:lnSpc>
                <a:spcPct val="155000"/>
              </a:lnSpc>
            </a:pPr>
            <a:r>
              <a:rPr lang="en-US" altLang="ko-KR" sz="2000" dirty="0" smtClean="0">
                <a:latin typeface="+mn-ea"/>
              </a:rPr>
              <a:t>9. </a:t>
            </a:r>
            <a:r>
              <a:rPr lang="ko-KR" altLang="en-US" sz="2000" dirty="0" smtClean="0">
                <a:latin typeface="+mn-ea"/>
              </a:rPr>
              <a:t>시스템 구성도</a:t>
            </a:r>
            <a:endParaRPr lang="en-US" altLang="ko-KR" sz="2000" dirty="0" smtClean="0">
              <a:latin typeface="+mn-ea"/>
            </a:endParaRPr>
          </a:p>
          <a:p>
            <a:pPr>
              <a:lnSpc>
                <a:spcPct val="155000"/>
              </a:lnSpc>
            </a:pPr>
            <a:r>
              <a:rPr lang="en-US" altLang="ko-KR" sz="2000" dirty="0" smtClean="0">
                <a:latin typeface="+mn-ea"/>
              </a:rPr>
              <a:t>10. Flow Chart</a:t>
            </a:r>
          </a:p>
          <a:p>
            <a:pPr>
              <a:lnSpc>
                <a:spcPct val="155000"/>
              </a:lnSpc>
            </a:pPr>
            <a:r>
              <a:rPr lang="en-US" altLang="ko-KR" sz="2000" dirty="0" smtClean="0">
                <a:latin typeface="+mn-ea"/>
              </a:rPr>
              <a:t>11. </a:t>
            </a:r>
            <a:r>
              <a:rPr lang="ko-KR" altLang="en-US" sz="2000" dirty="0" smtClean="0">
                <a:latin typeface="+mn-ea"/>
              </a:rPr>
              <a:t>개발환경</a:t>
            </a:r>
            <a:endParaRPr lang="en-US" altLang="ko-KR" sz="2000" dirty="0" smtClean="0">
              <a:latin typeface="+mn-ea"/>
            </a:endParaRPr>
          </a:p>
          <a:p>
            <a:pPr>
              <a:lnSpc>
                <a:spcPct val="155000"/>
              </a:lnSpc>
            </a:pPr>
            <a:r>
              <a:rPr lang="en-US" altLang="ko-KR" sz="2000" dirty="0" smtClean="0">
                <a:latin typeface="+mn-ea"/>
              </a:rPr>
              <a:t>12. </a:t>
            </a:r>
            <a:r>
              <a:rPr lang="ko-KR" altLang="en-US" sz="2000" dirty="0" smtClean="0">
                <a:latin typeface="+mn-ea"/>
              </a:rPr>
              <a:t>개발일정</a:t>
            </a:r>
            <a:endParaRPr lang="en-US" altLang="ko-KR" sz="2000" dirty="0" smtClean="0">
              <a:latin typeface="+mn-ea"/>
            </a:endParaRPr>
          </a:p>
          <a:p>
            <a:pPr>
              <a:lnSpc>
                <a:spcPct val="155000"/>
              </a:lnSpc>
            </a:pPr>
            <a:r>
              <a:rPr lang="en-US" altLang="ko-KR" sz="2000" dirty="0" smtClean="0">
                <a:latin typeface="+mn-ea"/>
              </a:rPr>
              <a:t>13. </a:t>
            </a:r>
            <a:r>
              <a:rPr lang="ko-KR" altLang="en-US" sz="2000" dirty="0" smtClean="0">
                <a:latin typeface="+mn-ea"/>
              </a:rPr>
              <a:t>기대효과</a:t>
            </a:r>
            <a:endParaRPr lang="en-US" altLang="ko-KR" sz="2000" dirty="0" smtClean="0">
              <a:latin typeface="+mn-ea"/>
            </a:endParaRPr>
          </a:p>
          <a:p>
            <a:pPr>
              <a:lnSpc>
                <a:spcPct val="155000"/>
              </a:lnSpc>
            </a:pPr>
            <a:r>
              <a:rPr lang="en-US" altLang="ko-KR" sz="2000" dirty="0" smtClean="0">
                <a:latin typeface="+mn-ea"/>
              </a:rPr>
              <a:t>14. </a:t>
            </a:r>
            <a:r>
              <a:rPr lang="ko-KR" altLang="en-US" sz="2000" dirty="0" smtClean="0">
                <a:latin typeface="+mn-ea"/>
              </a:rPr>
              <a:t>활용방안</a:t>
            </a:r>
            <a:endParaRPr lang="en-US" altLang="ko-KR" sz="2000" dirty="0" smtClean="0">
              <a:latin typeface="+mn-ea"/>
            </a:endParaRPr>
          </a:p>
          <a:p>
            <a:pPr>
              <a:lnSpc>
                <a:spcPct val="155000"/>
              </a:lnSpc>
            </a:pPr>
            <a:r>
              <a:rPr lang="en-US" altLang="ko-KR" sz="2000" dirty="0" smtClean="0">
                <a:latin typeface="+mn-ea"/>
              </a:rPr>
              <a:t>15. </a:t>
            </a:r>
            <a:r>
              <a:rPr lang="ko-KR" altLang="en-US" sz="2000" dirty="0" smtClean="0">
                <a:latin typeface="+mn-ea"/>
              </a:rPr>
              <a:t>차별성 및 독창성</a:t>
            </a:r>
            <a:endParaRPr lang="ko-KR" altLang="en-US" sz="2000" dirty="0"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860032" y="1916832"/>
            <a:ext cx="144016" cy="41764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기존 </a:t>
            </a:r>
            <a:r>
              <a:rPr lang="ko-KR" altLang="en-US" dirty="0" err="1" smtClean="0"/>
              <a:t>런처</a:t>
            </a:r>
            <a:r>
              <a:rPr lang="ko-KR" altLang="en-US" dirty="0" smtClean="0"/>
              <a:t> 분석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51520" y="1436583"/>
            <a:ext cx="54505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ebdings" pitchFamily="18" charset="2"/>
              <a:buChar char="a"/>
            </a:pPr>
            <a:r>
              <a:rPr lang="en-US" altLang="ko-KR" sz="3200" dirty="0" smtClean="0"/>
              <a:t> </a:t>
            </a:r>
            <a:r>
              <a:rPr lang="ko-KR" altLang="en-US" sz="3200" dirty="0" smtClean="0"/>
              <a:t>기존 </a:t>
            </a:r>
            <a:r>
              <a:rPr lang="ko-KR" altLang="en-US" sz="3200" dirty="0" err="1" smtClean="0"/>
              <a:t>런처</a:t>
            </a:r>
            <a:r>
              <a:rPr lang="ko-KR" altLang="en-US" sz="3200" dirty="0" smtClean="0"/>
              <a:t> 비교</a:t>
            </a:r>
            <a:endParaRPr lang="en-US" altLang="ko-KR" sz="3200" dirty="0" smtClean="0"/>
          </a:p>
          <a:p>
            <a:pPr lvl="1">
              <a:buFont typeface="Webdings" pitchFamily="18" charset="2"/>
              <a:buChar char="a"/>
            </a:pPr>
            <a:r>
              <a:rPr lang="ko-KR" altLang="en-US" sz="2400" dirty="0" smtClean="0"/>
              <a:t>평균 </a:t>
            </a:r>
            <a:r>
              <a:rPr lang="en-US" altLang="ko-KR" sz="2400" dirty="0" smtClean="0"/>
              <a:t>CPU </a:t>
            </a:r>
            <a:r>
              <a:rPr lang="ko-KR" altLang="en-US" sz="2400" dirty="0" smtClean="0"/>
              <a:t>사용량 비교</a:t>
            </a:r>
            <a:endParaRPr lang="en-US" altLang="ko-KR" sz="2400" dirty="0" smtClean="0"/>
          </a:p>
          <a:p>
            <a:pPr lvl="2">
              <a:buFont typeface="Webdings" pitchFamily="18" charset="2"/>
              <a:buChar char="a"/>
            </a:pPr>
            <a:r>
              <a:rPr lang="en-US" altLang="ko-KR" sz="2000" dirty="0" smtClean="0"/>
              <a:t> </a:t>
            </a:r>
            <a:r>
              <a:rPr lang="ko-KR" altLang="en-US" sz="2000" dirty="0" err="1" smtClean="0"/>
              <a:t>기본런처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&gt; </a:t>
            </a:r>
            <a:r>
              <a:rPr lang="ko-KR" altLang="en-US" sz="2000" dirty="0" err="1" smtClean="0"/>
              <a:t>도돌런처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&gt; GO</a:t>
            </a:r>
            <a:r>
              <a:rPr lang="ko-KR" altLang="en-US" sz="2000" dirty="0" err="1" smtClean="0"/>
              <a:t>런처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&gt; </a:t>
            </a:r>
            <a:r>
              <a:rPr lang="ko-KR" altLang="en-US" sz="2000" dirty="0" err="1" smtClean="0"/>
              <a:t>버즈런처</a:t>
            </a:r>
            <a:endParaRPr lang="ko-KR" altLang="en-US" sz="2000" dirty="0" smtClean="0"/>
          </a:p>
          <a:p>
            <a:pPr>
              <a:buFont typeface="Webdings" pitchFamily="18" charset="2"/>
              <a:buChar char="a"/>
            </a:pPr>
            <a:endParaRPr lang="en-US" altLang="ko-KR" sz="3200" dirty="0" smtClean="0"/>
          </a:p>
        </p:txBody>
      </p:sp>
      <p:graphicFrame>
        <p:nvGraphicFramePr>
          <p:cNvPr id="7" name="차트 6"/>
          <p:cNvGraphicFramePr/>
          <p:nvPr/>
        </p:nvGraphicFramePr>
        <p:xfrm>
          <a:off x="323528" y="2636912"/>
          <a:ext cx="8352928" cy="3703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987009" y="6156012"/>
            <a:ext cx="3193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 Source : </a:t>
            </a:r>
            <a:r>
              <a:rPr lang="ko-KR" altLang="en-US" dirty="0" smtClean="0"/>
              <a:t>다음카카오 </a:t>
            </a:r>
            <a:r>
              <a:rPr lang="ko-KR" altLang="en-US" dirty="0" err="1" smtClean="0"/>
              <a:t>공식블로그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기존 </a:t>
            </a:r>
            <a:r>
              <a:rPr lang="ko-KR" altLang="en-US" dirty="0" err="1" smtClean="0"/>
              <a:t>런처</a:t>
            </a:r>
            <a:r>
              <a:rPr lang="ko-KR" altLang="en-US" dirty="0" smtClean="0"/>
              <a:t> 분석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51520" y="1484784"/>
            <a:ext cx="46826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ebdings" pitchFamily="18" charset="2"/>
              <a:buChar char="a"/>
            </a:pPr>
            <a:r>
              <a:rPr lang="en-US" altLang="ko-KR" sz="3200" dirty="0" smtClean="0"/>
              <a:t> </a:t>
            </a:r>
            <a:r>
              <a:rPr lang="ko-KR" altLang="en-US" sz="3200" dirty="0" err="1" smtClean="0"/>
              <a:t>런처를</a:t>
            </a:r>
            <a:r>
              <a:rPr lang="ko-KR" altLang="en-US" sz="3200" dirty="0" smtClean="0"/>
              <a:t> 이용하지 않는 이유</a:t>
            </a:r>
            <a:endParaRPr lang="en-US" altLang="ko-KR" sz="3200" dirty="0" smtClean="0"/>
          </a:p>
          <a:p>
            <a:pPr lvl="1">
              <a:buFont typeface="Webdings" pitchFamily="18" charset="2"/>
              <a:buChar char="a"/>
            </a:pPr>
            <a:r>
              <a:rPr lang="ko-KR" altLang="en-US" sz="2000" dirty="0" smtClean="0"/>
              <a:t>심리적인 이유가 대부분을 차지</a:t>
            </a:r>
            <a:endParaRPr lang="en-US" altLang="ko-KR" sz="2000" dirty="0" smtClean="0"/>
          </a:p>
          <a:p>
            <a:pPr lvl="1">
              <a:buFont typeface="Webdings" pitchFamily="18" charset="2"/>
              <a:buChar char="a"/>
            </a:pPr>
            <a:r>
              <a:rPr lang="ko-KR" altLang="en-US" sz="2000" dirty="0" smtClean="0"/>
              <a:t>그 외 시스템과의 충돌 관련 문제가 있음</a:t>
            </a:r>
            <a:endParaRPr lang="en-US" altLang="ko-KR" sz="2000" dirty="0" smtClean="0"/>
          </a:p>
        </p:txBody>
      </p:sp>
      <p:graphicFrame>
        <p:nvGraphicFramePr>
          <p:cNvPr id="7" name="차트 6"/>
          <p:cNvGraphicFramePr/>
          <p:nvPr/>
        </p:nvGraphicFramePr>
        <p:xfrm>
          <a:off x="323528" y="2564904"/>
          <a:ext cx="8352928" cy="3775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직사각형 7"/>
          <p:cNvSpPr/>
          <p:nvPr/>
        </p:nvSpPr>
        <p:spPr>
          <a:xfrm>
            <a:off x="827584" y="3284984"/>
            <a:ext cx="5904656" cy="360040"/>
          </a:xfrm>
          <a:prstGeom prst="rect">
            <a:avLst/>
          </a:prstGeom>
          <a:noFill/>
          <a:ln w="508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27583" y="4365104"/>
            <a:ext cx="5904657" cy="360040"/>
          </a:xfrm>
          <a:prstGeom prst="rect">
            <a:avLst/>
          </a:prstGeom>
          <a:noFill/>
          <a:ln w="508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435010" y="6165304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 Source : DMC </a:t>
            </a:r>
            <a:r>
              <a:rPr lang="ko-KR" altLang="en-US" dirty="0" smtClean="0"/>
              <a:t>미디어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기존 </a:t>
            </a:r>
            <a:r>
              <a:rPr lang="ko-KR" altLang="en-US" dirty="0" err="1" smtClean="0"/>
              <a:t>런처</a:t>
            </a:r>
            <a:r>
              <a:rPr lang="ko-KR" altLang="en-US" dirty="0" smtClean="0"/>
              <a:t> 분석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467544" y="1772816"/>
            <a:ext cx="8229600" cy="4536504"/>
          </a:xfrm>
        </p:spPr>
        <p:txBody>
          <a:bodyPr>
            <a:noAutofit/>
          </a:bodyPr>
          <a:lstStyle/>
          <a:p>
            <a:r>
              <a:rPr lang="ko-KR" altLang="en-US" dirty="0" smtClean="0"/>
              <a:t>분석 결과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시사점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런처별로</a:t>
            </a:r>
            <a:r>
              <a:rPr lang="ko-KR" altLang="en-US" dirty="0" smtClean="0"/>
              <a:t> 배터리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메모리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CPU</a:t>
            </a:r>
            <a:r>
              <a:rPr lang="ko-KR" altLang="en-US" dirty="0" smtClean="0"/>
              <a:t>사용량이 모두 상이함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dirty="0" smtClean="0"/>
              <a:t>	=&gt; </a:t>
            </a:r>
            <a:r>
              <a:rPr lang="ko-KR" altLang="en-US" dirty="0" smtClean="0"/>
              <a:t>보다 효율적인 하드웨어 사용이 가능할 것으로 예상됨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OS</a:t>
            </a:r>
            <a:r>
              <a:rPr lang="ko-KR" altLang="en-US" dirty="0" smtClean="0"/>
              <a:t>와 충돌이 없는 런처가 필요함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기존에 제공되는 </a:t>
            </a:r>
            <a:r>
              <a:rPr lang="ko-KR" altLang="en-US" dirty="0" err="1" smtClean="0"/>
              <a:t>구글서비스와</a:t>
            </a:r>
            <a:r>
              <a:rPr lang="ko-KR" altLang="en-US" dirty="0" smtClean="0"/>
              <a:t> 연동</a:t>
            </a:r>
            <a:r>
              <a:rPr lang="en-US" altLang="ko-KR" dirty="0" smtClean="0"/>
              <a:t>/</a:t>
            </a:r>
            <a:r>
              <a:rPr lang="ko-KR" altLang="en-US" dirty="0" smtClean="0"/>
              <a:t>호환이 필요함</a:t>
            </a:r>
            <a:endParaRPr lang="en-US" altLang="ko-KR" sz="1100" dirty="0" smtClean="0"/>
          </a:p>
          <a:p>
            <a:pPr lvl="2"/>
            <a:endParaRPr lang="en-US" altLang="ko-KR" sz="1100" dirty="0" smtClean="0"/>
          </a:p>
          <a:p>
            <a:pPr lvl="1"/>
            <a:r>
              <a:rPr lang="ko-KR" altLang="en-US" dirty="0" smtClean="0"/>
              <a:t>본받을 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꾸미기 기능에 제한이 없고 자신의 디자인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홈화면</a:t>
            </a:r>
            <a:r>
              <a:rPr lang="ko-KR" altLang="en-US" dirty="0" smtClean="0"/>
              <a:t> 공유가 가능함</a:t>
            </a:r>
            <a:endParaRPr lang="en-US" altLang="ko-KR" sz="1100" dirty="0" smtClean="0"/>
          </a:p>
          <a:p>
            <a:pPr lvl="2"/>
            <a:endParaRPr lang="en-US" altLang="ko-KR" sz="1100" dirty="0" smtClean="0"/>
          </a:p>
          <a:p>
            <a:pPr lvl="1"/>
            <a:r>
              <a:rPr lang="ko-KR" altLang="en-US" dirty="0" smtClean="0"/>
              <a:t>고쳐야 할 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특정 기능을 위해 </a:t>
            </a:r>
            <a:r>
              <a:rPr lang="ko-KR" altLang="en-US" dirty="0" err="1" smtClean="0"/>
              <a:t>런처</a:t>
            </a:r>
            <a:r>
              <a:rPr lang="ko-KR" altLang="en-US" dirty="0" smtClean="0"/>
              <a:t> 이외의 추가적인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설치가 필요한 경우가 있음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방향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67544" y="1916832"/>
            <a:ext cx="8229600" cy="453650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다양한 디자인 제공</a:t>
            </a:r>
            <a:endParaRPr lang="en-US" altLang="ko-KR" dirty="0" smtClean="0"/>
          </a:p>
          <a:p>
            <a:endParaRPr lang="en-US" altLang="ko-KR" sz="2400" dirty="0" smtClean="0"/>
          </a:p>
          <a:p>
            <a:r>
              <a:rPr lang="ko-KR" altLang="en-US" dirty="0" smtClean="0"/>
              <a:t>시스템 사용의 최적화</a:t>
            </a:r>
            <a:endParaRPr lang="en-US" altLang="ko-KR" dirty="0" smtClean="0"/>
          </a:p>
          <a:p>
            <a:endParaRPr lang="en-US" altLang="ko-KR" dirty="0" smtClean="0"/>
          </a:p>
          <a:p>
            <a:pPr lvl="0"/>
            <a:r>
              <a:rPr lang="ko-KR" altLang="en-US" dirty="0" smtClean="0"/>
              <a:t>추가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설치가 필요 없는 다양한 기능 제공</a:t>
            </a:r>
            <a:endParaRPr lang="en-US" altLang="ko-KR" dirty="0" smtClean="0"/>
          </a:p>
          <a:p>
            <a:pPr lvl="0"/>
            <a:endParaRPr lang="en-US" altLang="ko-KR" dirty="0" smtClean="0"/>
          </a:p>
          <a:p>
            <a:r>
              <a:rPr lang="ko-KR" altLang="en-US" dirty="0" smtClean="0"/>
              <a:t>디자인기능에  한정되지 않은 실용적</a:t>
            </a:r>
            <a:r>
              <a:rPr lang="en-US" altLang="ko-KR" dirty="0" smtClean="0"/>
              <a:t>/</a:t>
            </a:r>
            <a:r>
              <a:rPr lang="ko-KR" altLang="en-US" dirty="0" smtClean="0"/>
              <a:t>편리한 기능 제공</a:t>
            </a:r>
            <a:endParaRPr lang="en-US" altLang="ko-KR" dirty="0" smtClean="0"/>
          </a:p>
          <a:p>
            <a:pPr lvl="0"/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기능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1700808"/>
            <a:ext cx="502092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ebdings" pitchFamily="18" charset="2"/>
              <a:buChar char="a"/>
            </a:pPr>
            <a:r>
              <a:rPr lang="ko-KR" altLang="en-US" sz="2800" dirty="0" smtClean="0"/>
              <a:t>다양한 디자인 기능</a:t>
            </a:r>
            <a:endParaRPr lang="en-US" altLang="ko-KR" sz="2800" dirty="0" smtClean="0"/>
          </a:p>
          <a:p>
            <a:pPr lvl="1">
              <a:buFont typeface="Webdings" pitchFamily="18" charset="2"/>
              <a:buChar char="a"/>
            </a:pPr>
            <a:endParaRPr lang="en-US" altLang="ko-KR" sz="2400" dirty="0" smtClean="0"/>
          </a:p>
          <a:p>
            <a:pPr>
              <a:buFont typeface="Webdings" pitchFamily="18" charset="2"/>
              <a:buChar char="a"/>
            </a:pPr>
            <a:r>
              <a:rPr lang="ko-KR" altLang="en-US" sz="2800" dirty="0" smtClean="0"/>
              <a:t>시스템과의 호환성</a:t>
            </a:r>
            <a:endParaRPr lang="en-US" altLang="ko-KR" sz="2800" dirty="0" smtClean="0"/>
          </a:p>
          <a:p>
            <a:pPr lvl="1">
              <a:buFont typeface="Webdings" pitchFamily="18" charset="2"/>
              <a:buChar char="a"/>
            </a:pPr>
            <a:r>
              <a:rPr lang="ko-KR" altLang="en-US" sz="2400" dirty="0" err="1" smtClean="0"/>
              <a:t>구글서비스와</a:t>
            </a:r>
            <a:r>
              <a:rPr lang="ko-KR" altLang="en-US" sz="2400" dirty="0" smtClean="0"/>
              <a:t> 연동되는 </a:t>
            </a:r>
            <a:r>
              <a:rPr lang="ko-KR" altLang="en-US" sz="2400" dirty="0" err="1" smtClean="0"/>
              <a:t>런처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앱</a:t>
            </a:r>
            <a:r>
              <a:rPr lang="ko-KR" altLang="en-US" sz="2400" dirty="0" smtClean="0"/>
              <a:t> 제공</a:t>
            </a:r>
            <a:endParaRPr lang="en-US" altLang="ko-KR" sz="2400" dirty="0" smtClean="0"/>
          </a:p>
          <a:p>
            <a:pPr lvl="1">
              <a:buFont typeface="Webdings" pitchFamily="18" charset="2"/>
              <a:buChar char="a"/>
            </a:pPr>
            <a:r>
              <a:rPr lang="ko-KR" altLang="en-US" sz="2400" dirty="0" smtClean="0"/>
              <a:t>하드웨어 사용효율을 위한 내부 구조</a:t>
            </a:r>
            <a:endParaRPr lang="en-US" altLang="ko-KR" sz="2400" dirty="0" smtClean="0"/>
          </a:p>
          <a:p>
            <a:endParaRPr lang="en-US" altLang="ko-KR" sz="2800" dirty="0" smtClean="0"/>
          </a:p>
          <a:p>
            <a:pPr>
              <a:buFont typeface="Webdings" pitchFamily="18" charset="2"/>
              <a:buChar char="a"/>
            </a:pPr>
            <a:r>
              <a:rPr lang="ko-KR" altLang="en-US" sz="2800" dirty="0" err="1" smtClean="0"/>
              <a:t>런처</a:t>
            </a:r>
            <a:r>
              <a:rPr lang="ko-KR" altLang="en-US" sz="2800" dirty="0" smtClean="0"/>
              <a:t> 고유의 다양한 기능 제공</a:t>
            </a:r>
            <a:endParaRPr lang="en-US" altLang="ko-KR" sz="2800" dirty="0" smtClean="0"/>
          </a:p>
          <a:p>
            <a:pPr>
              <a:buFont typeface="Webdings" pitchFamily="18" charset="2"/>
              <a:buChar char="a"/>
            </a:pPr>
            <a:endParaRPr lang="en-US" altLang="ko-KR" sz="2800" dirty="0" smtClean="0"/>
          </a:p>
          <a:p>
            <a:pPr>
              <a:buFont typeface="Webdings" pitchFamily="18" charset="2"/>
              <a:buChar char="a"/>
            </a:pPr>
            <a:r>
              <a:rPr lang="ko-KR" altLang="en-US" sz="2800" dirty="0" smtClean="0"/>
              <a:t>사용자 편의성</a:t>
            </a:r>
            <a:endParaRPr lang="en-US" altLang="ko-KR" sz="2800" dirty="0" smtClean="0"/>
          </a:p>
          <a:p>
            <a:pPr lvl="1">
              <a:buFont typeface="Webdings" pitchFamily="18" charset="2"/>
              <a:buChar char="a"/>
            </a:pPr>
            <a:r>
              <a:rPr lang="ko-KR" altLang="en-US" sz="2400" dirty="0" smtClean="0"/>
              <a:t>휴지통 기능</a:t>
            </a:r>
            <a:endParaRPr lang="en-US" altLang="ko-KR" sz="2400" dirty="0" smtClean="0"/>
          </a:p>
          <a:p>
            <a:pPr lvl="1">
              <a:buFont typeface="Webdings" pitchFamily="18" charset="2"/>
              <a:buChar char="a"/>
            </a:pPr>
            <a:r>
              <a:rPr lang="ko-KR" altLang="en-US" sz="2400" dirty="0" err="1" smtClean="0"/>
              <a:t>노크온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노크코드 기능</a:t>
            </a:r>
            <a:endParaRPr lang="en-US" altLang="ko-KR" sz="2400" dirty="0" smtClean="0"/>
          </a:p>
        </p:txBody>
      </p:sp>
      <p:sp>
        <p:nvSpPr>
          <p:cNvPr id="7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기능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1520" y="1988840"/>
            <a:ext cx="8456161" cy="3847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ebdings" pitchFamily="18" charset="2"/>
              <a:buChar char="a"/>
            </a:pPr>
            <a:r>
              <a:rPr lang="ko-KR" altLang="en-US" sz="2800" dirty="0" smtClean="0"/>
              <a:t>다양한 디자인 기능</a:t>
            </a:r>
            <a:endParaRPr lang="en-US" altLang="ko-KR" sz="2800" dirty="0" smtClean="0"/>
          </a:p>
          <a:p>
            <a:pPr lvl="1">
              <a:buFontTx/>
              <a:buChar char="-"/>
            </a:pPr>
            <a:r>
              <a:rPr lang="en-US" altLang="ko-KR" sz="2400" dirty="0" smtClean="0"/>
              <a:t> </a:t>
            </a:r>
            <a:r>
              <a:rPr lang="ko-KR" altLang="en-US" sz="2400" dirty="0" smtClean="0"/>
              <a:t>기본 </a:t>
            </a:r>
            <a:r>
              <a:rPr lang="ko-KR" altLang="en-US" sz="2400" dirty="0" err="1" smtClean="0"/>
              <a:t>런처에서</a:t>
            </a:r>
            <a:r>
              <a:rPr lang="ko-KR" altLang="en-US" sz="2400" dirty="0" smtClean="0"/>
              <a:t> 제공하지 않는 기능 꾸미기 기능 제공</a:t>
            </a:r>
            <a:endParaRPr lang="en-US" altLang="ko-KR" sz="2400" dirty="0" smtClean="0"/>
          </a:p>
          <a:p>
            <a:pPr lvl="2">
              <a:buFontTx/>
              <a:buChar char="-"/>
            </a:pPr>
            <a:r>
              <a:rPr lang="en-US" altLang="ko-KR" sz="2400" dirty="0" smtClean="0"/>
              <a:t> </a:t>
            </a:r>
            <a:r>
              <a:rPr lang="ko-KR" altLang="en-US" sz="2400" dirty="0" smtClean="0"/>
              <a:t>아이콘 변경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아이콘 크기 설정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이름 변경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등의 기능 제공</a:t>
            </a:r>
            <a:endParaRPr lang="en-US" altLang="ko-KR" sz="2400" dirty="0" smtClean="0"/>
          </a:p>
          <a:p>
            <a:pPr lvl="1">
              <a:buFontTx/>
              <a:buChar char="-"/>
            </a:pPr>
            <a:endParaRPr lang="en-US" altLang="ko-KR" sz="2400" dirty="0" smtClean="0"/>
          </a:p>
          <a:p>
            <a:pPr lvl="1">
              <a:buFontTx/>
              <a:buChar char="-"/>
            </a:pPr>
            <a:r>
              <a:rPr lang="ko-KR" altLang="en-US" sz="2400" dirty="0" smtClean="0"/>
              <a:t> 사용자의 편의에 중심을 둔 꾸미기 기능</a:t>
            </a:r>
            <a:endParaRPr lang="en-US" altLang="ko-KR" sz="2400" dirty="0" smtClean="0"/>
          </a:p>
          <a:p>
            <a:pPr lvl="1"/>
            <a:r>
              <a:rPr lang="en-US" altLang="ko-KR" sz="2400" dirty="0" smtClean="0"/>
              <a:t>	ex) </a:t>
            </a:r>
            <a:r>
              <a:rPr lang="ko-KR" altLang="en-US" sz="2400" dirty="0" smtClean="0"/>
              <a:t>아이콘</a:t>
            </a:r>
            <a:r>
              <a:rPr lang="en-US" altLang="ko-KR" sz="2400" dirty="0" smtClean="0"/>
              <a:t>, </a:t>
            </a:r>
            <a:r>
              <a:rPr lang="ko-KR" altLang="en-US" sz="2400" dirty="0" err="1" smtClean="0"/>
              <a:t>위젯설정의</a:t>
            </a:r>
            <a:r>
              <a:rPr lang="ko-KR" altLang="en-US" sz="2400" dirty="0" smtClean="0"/>
              <a:t> 간편화</a:t>
            </a:r>
            <a:endParaRPr lang="en-US" altLang="ko-KR" sz="2400" dirty="0" smtClean="0"/>
          </a:p>
          <a:p>
            <a:pPr lvl="1"/>
            <a:endParaRPr lang="en-US" altLang="ko-KR" sz="2400" dirty="0" smtClean="0"/>
          </a:p>
          <a:p>
            <a:pPr lvl="1">
              <a:buFontTx/>
              <a:buChar char="-"/>
            </a:pPr>
            <a:r>
              <a:rPr lang="ko-KR" altLang="en-US" sz="2400" dirty="0" smtClean="0"/>
              <a:t> 자신의 디자인 백업 및 공유 기능</a:t>
            </a:r>
            <a:endParaRPr lang="en-US" altLang="ko-KR" sz="2400" dirty="0" smtClean="0"/>
          </a:p>
          <a:p>
            <a:pPr lvl="2">
              <a:buFontTx/>
              <a:buChar char="-"/>
            </a:pPr>
            <a:r>
              <a:rPr lang="en-US" altLang="ko-KR" sz="2400" dirty="0" smtClean="0"/>
              <a:t> </a:t>
            </a:r>
            <a:r>
              <a:rPr lang="ko-KR" altLang="en-US" sz="2400" dirty="0" smtClean="0"/>
              <a:t>기존 </a:t>
            </a:r>
            <a:r>
              <a:rPr lang="ko-KR" altLang="en-US" sz="2400" dirty="0" err="1" smtClean="0"/>
              <a:t>런처들은</a:t>
            </a:r>
            <a:r>
              <a:rPr lang="ko-KR" altLang="en-US" sz="2400" dirty="0" smtClean="0"/>
              <a:t> 자신의 테마를 온라인에 </a:t>
            </a:r>
            <a:r>
              <a:rPr lang="ko-KR" altLang="en-US" sz="2400" dirty="0" err="1" smtClean="0"/>
              <a:t>업로드하는데</a:t>
            </a:r>
            <a:r>
              <a:rPr lang="ko-KR" altLang="en-US" sz="2400" dirty="0" smtClean="0"/>
              <a:t> 한정</a:t>
            </a:r>
            <a:endParaRPr lang="en-US" altLang="ko-KR" sz="2400" dirty="0" smtClean="0"/>
          </a:p>
          <a:p>
            <a:pPr lvl="2">
              <a:buFontTx/>
              <a:buChar char="-"/>
            </a:pPr>
            <a:r>
              <a:rPr lang="en-US" altLang="ko-KR" sz="2400" dirty="0" smtClean="0"/>
              <a:t> </a:t>
            </a:r>
            <a:r>
              <a:rPr lang="ko-KR" altLang="en-US" sz="2400" dirty="0" smtClean="0"/>
              <a:t>업로드뿐만 아닌 기기에 디자인 설정을 디자인 </a:t>
            </a:r>
            <a:r>
              <a:rPr lang="ko-KR" altLang="en-US" sz="2400" dirty="0" err="1" smtClean="0"/>
              <a:t>셋트로</a:t>
            </a:r>
            <a:r>
              <a:rPr lang="ko-KR" altLang="en-US" sz="2400" dirty="0" smtClean="0"/>
              <a:t> 백업 가능</a:t>
            </a:r>
          </a:p>
        </p:txBody>
      </p:sp>
      <p:sp>
        <p:nvSpPr>
          <p:cNvPr id="7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기능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1520" y="1916832"/>
            <a:ext cx="8234947" cy="4216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ebdings" pitchFamily="18" charset="2"/>
              <a:buChar char="a"/>
            </a:pPr>
            <a:r>
              <a:rPr lang="ko-KR" altLang="en-US" sz="2800" dirty="0" err="1" smtClean="0"/>
              <a:t>구글서비스와의</a:t>
            </a:r>
            <a:r>
              <a:rPr lang="ko-KR" altLang="en-US" sz="2800" dirty="0" smtClean="0"/>
              <a:t> 연동</a:t>
            </a:r>
            <a:endParaRPr lang="en-US" altLang="ko-KR" sz="2800" dirty="0" smtClean="0"/>
          </a:p>
          <a:p>
            <a:pPr lvl="1">
              <a:buFontTx/>
              <a:buChar char="-"/>
            </a:pP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런처에서</a:t>
            </a:r>
            <a:r>
              <a:rPr lang="ko-KR" altLang="en-US" sz="2400" dirty="0" smtClean="0"/>
              <a:t> 제공하는 </a:t>
            </a:r>
            <a:r>
              <a:rPr lang="ko-KR" altLang="en-US" sz="2400" dirty="0" err="1" smtClean="0"/>
              <a:t>앱</a:t>
            </a:r>
            <a:r>
              <a:rPr lang="en-US" altLang="ko-KR" sz="2400" dirty="0" smtClean="0"/>
              <a:t>/</a:t>
            </a:r>
            <a:r>
              <a:rPr lang="ko-KR" altLang="en-US" sz="2400" dirty="0" err="1" smtClean="0"/>
              <a:t>위젯과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구글서비스의</a:t>
            </a:r>
            <a:r>
              <a:rPr lang="ko-KR" altLang="en-US" sz="2400" dirty="0" smtClean="0"/>
              <a:t> 연동</a:t>
            </a:r>
            <a:endParaRPr lang="en-US" altLang="ko-KR" sz="2400" dirty="0" smtClean="0"/>
          </a:p>
          <a:p>
            <a:pPr lvl="1">
              <a:buFontTx/>
              <a:buChar char="-"/>
            </a:pP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런처는</a:t>
            </a:r>
            <a:r>
              <a:rPr lang="ko-KR" altLang="en-US" sz="2400" dirty="0" smtClean="0"/>
              <a:t> 다양한 디자인을 제공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기능적인 부분은 </a:t>
            </a:r>
            <a:r>
              <a:rPr lang="ko-KR" altLang="en-US" sz="2400" dirty="0" err="1" smtClean="0"/>
              <a:t>구글서비스를</a:t>
            </a:r>
            <a:r>
              <a:rPr lang="ko-KR" altLang="en-US" sz="2400" dirty="0" smtClean="0"/>
              <a:t> 사용</a:t>
            </a:r>
            <a:endParaRPr lang="en-US" altLang="ko-KR" sz="2400" dirty="0" smtClean="0"/>
          </a:p>
          <a:p>
            <a:pPr lvl="1">
              <a:buFontTx/>
              <a:buChar char="-"/>
            </a:pPr>
            <a:r>
              <a:rPr lang="en-US" altLang="ko-KR" sz="2400" dirty="0" smtClean="0"/>
              <a:t> </a:t>
            </a:r>
            <a:r>
              <a:rPr lang="ko-KR" altLang="en-US" sz="2400" dirty="0" err="1" smtClean="0"/>
              <a:t>런처는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보다 적은 기능을 제공하여 하드웨어 사용효율을 높임</a:t>
            </a:r>
            <a:endParaRPr lang="en-US" altLang="ko-KR" sz="2400" dirty="0" smtClean="0"/>
          </a:p>
          <a:p>
            <a:pPr lvl="1">
              <a:buFontTx/>
              <a:buChar char="-"/>
            </a:pPr>
            <a:r>
              <a:rPr lang="en-US" altLang="ko-KR" sz="2400" dirty="0" smtClean="0"/>
              <a:t> </a:t>
            </a:r>
            <a:r>
              <a:rPr lang="ko-KR" altLang="en-US" sz="2400" dirty="0" smtClean="0"/>
              <a:t>메모리 사용량 감소 및 데이터 </a:t>
            </a:r>
            <a:r>
              <a:rPr lang="ko-KR" altLang="en-US" sz="2400" dirty="0" err="1" smtClean="0"/>
              <a:t>통신량</a:t>
            </a:r>
            <a:r>
              <a:rPr lang="ko-KR" altLang="en-US" sz="2400" dirty="0" smtClean="0"/>
              <a:t> 감소 효과 기대</a:t>
            </a:r>
            <a:endParaRPr lang="en-US" altLang="ko-KR" sz="2400" dirty="0" smtClean="0"/>
          </a:p>
          <a:p>
            <a:pPr lvl="1">
              <a:buFontTx/>
              <a:buChar char="-"/>
            </a:pPr>
            <a:r>
              <a:rPr lang="en-US" altLang="ko-KR" sz="2400" dirty="0" smtClean="0"/>
              <a:t> </a:t>
            </a:r>
            <a:r>
              <a:rPr lang="ko-KR" altLang="en-US" sz="2400" dirty="0" err="1" smtClean="0"/>
              <a:t>런처측의</a:t>
            </a:r>
            <a:r>
              <a:rPr lang="ko-KR" altLang="en-US" sz="2400" dirty="0" smtClean="0"/>
              <a:t> 자원소요량 감소</a:t>
            </a:r>
            <a:endParaRPr lang="en-US" altLang="ko-KR" sz="2400" dirty="0" smtClean="0"/>
          </a:p>
          <a:p>
            <a:pPr lvl="1">
              <a:buFontTx/>
              <a:buChar char="-"/>
            </a:pPr>
            <a:endParaRPr lang="en-US" altLang="ko-KR" sz="2400" dirty="0" smtClean="0"/>
          </a:p>
          <a:p>
            <a:pPr lvl="1"/>
            <a:r>
              <a:rPr lang="en-US" altLang="ko-KR" sz="2400" dirty="0" smtClean="0"/>
              <a:t>Ex) </a:t>
            </a:r>
            <a:r>
              <a:rPr lang="ko-KR" altLang="en-US" sz="2400" dirty="0" err="1" smtClean="0"/>
              <a:t>시계위젯</a:t>
            </a:r>
            <a:endParaRPr lang="en-US" altLang="ko-KR" sz="2400" dirty="0" smtClean="0"/>
          </a:p>
          <a:p>
            <a:pPr lvl="2">
              <a:buFontTx/>
              <a:buChar char="-"/>
            </a:pP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런처에서</a:t>
            </a:r>
            <a:r>
              <a:rPr lang="ko-KR" altLang="en-US" sz="2400" dirty="0" smtClean="0"/>
              <a:t> 다양한 시계 </a:t>
            </a:r>
            <a:r>
              <a:rPr lang="ko-KR" altLang="en-US" sz="2400" dirty="0" err="1" smtClean="0"/>
              <a:t>위젯</a:t>
            </a:r>
            <a:r>
              <a:rPr lang="ko-KR" altLang="en-US" sz="2400" dirty="0" smtClean="0"/>
              <a:t> 디자인 제공</a:t>
            </a:r>
            <a:endParaRPr lang="en-US" altLang="ko-KR" sz="2400" dirty="0" smtClean="0"/>
          </a:p>
          <a:p>
            <a:pPr lvl="2">
              <a:buFontTx/>
              <a:buChar char="-"/>
            </a:pPr>
            <a:r>
              <a:rPr lang="en-US" altLang="ko-KR" sz="2400" dirty="0" smtClean="0"/>
              <a:t> </a:t>
            </a:r>
            <a:r>
              <a:rPr lang="ko-KR" altLang="en-US" sz="2400" dirty="0" smtClean="0"/>
              <a:t>시간관련 기능은 </a:t>
            </a:r>
            <a:r>
              <a:rPr lang="ko-KR" altLang="en-US" sz="2400" dirty="0" err="1" smtClean="0"/>
              <a:t>인텐드를</a:t>
            </a:r>
            <a:r>
              <a:rPr lang="ko-KR" altLang="en-US" sz="2400" dirty="0" smtClean="0"/>
              <a:t> 이용하여 </a:t>
            </a:r>
            <a:r>
              <a:rPr lang="ko-KR" altLang="en-US" sz="2400" dirty="0" err="1" smtClean="0"/>
              <a:t>구글</a:t>
            </a:r>
            <a:r>
              <a:rPr lang="ko-KR" altLang="en-US" sz="2400" dirty="0" smtClean="0"/>
              <a:t> 서비스를 이용</a:t>
            </a:r>
            <a:endParaRPr lang="en-US" altLang="ko-KR" sz="2400" dirty="0" smtClean="0"/>
          </a:p>
          <a:p>
            <a:pPr lvl="2">
              <a:buFontTx/>
              <a:buChar char="-"/>
            </a:pPr>
            <a:endParaRPr lang="en-US" altLang="ko-KR" sz="2400" dirty="0" smtClean="0"/>
          </a:p>
        </p:txBody>
      </p:sp>
      <p:sp>
        <p:nvSpPr>
          <p:cNvPr id="7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기능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1520" y="1916833"/>
            <a:ext cx="8398453" cy="4383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Font typeface="Webdings" pitchFamily="18" charset="2"/>
              <a:buChar char="a"/>
            </a:pPr>
            <a:r>
              <a:rPr lang="ko-KR" altLang="en-US" sz="2800" dirty="0" smtClean="0"/>
              <a:t>효율적인 하드웨어 사용</a:t>
            </a:r>
            <a:endParaRPr lang="en-US" altLang="ko-KR" sz="2800" dirty="0" smtClean="0"/>
          </a:p>
          <a:p>
            <a:pPr lvl="1">
              <a:lnSpc>
                <a:spcPct val="130000"/>
              </a:lnSpc>
            </a:pPr>
            <a:r>
              <a:rPr lang="en-US" altLang="ko-KR" sz="2800" dirty="0" smtClean="0"/>
              <a:t>-</a:t>
            </a:r>
            <a:r>
              <a:rPr lang="en-US" altLang="ko-KR" sz="2400" dirty="0" smtClean="0"/>
              <a:t> </a:t>
            </a:r>
            <a:r>
              <a:rPr lang="ko-KR" altLang="en-US" sz="2000" dirty="0" err="1" smtClean="0"/>
              <a:t>런처라는</a:t>
            </a:r>
            <a:r>
              <a:rPr lang="ko-KR" altLang="en-US" sz="2000" dirty="0" smtClean="0"/>
              <a:t> 개념도 사실상 </a:t>
            </a:r>
            <a:r>
              <a:rPr lang="ko-KR" altLang="en-US" sz="2000" dirty="0" err="1" smtClean="0"/>
              <a:t>안드로이드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레퍼런스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런처위에서</a:t>
            </a:r>
            <a:r>
              <a:rPr lang="ko-KR" altLang="en-US" sz="2000" dirty="0" smtClean="0"/>
              <a:t> 실행되는 어플리케이션</a:t>
            </a:r>
            <a:endParaRPr lang="en-US" altLang="ko-KR" sz="2000" dirty="0" smtClean="0"/>
          </a:p>
          <a:p>
            <a:pPr lvl="1">
              <a:lnSpc>
                <a:spcPct val="130000"/>
              </a:lnSpc>
              <a:buFontTx/>
              <a:buChar char="-"/>
            </a:pPr>
            <a:endParaRPr lang="en-US" altLang="ko-KR" sz="2000" dirty="0" smtClean="0"/>
          </a:p>
          <a:p>
            <a:pPr lvl="1">
              <a:lnSpc>
                <a:spcPct val="130000"/>
              </a:lnSpc>
              <a:buFontTx/>
              <a:buChar char="-"/>
            </a:pPr>
            <a:r>
              <a:rPr lang="ko-KR" altLang="en-US" sz="2000" dirty="0" smtClean="0"/>
              <a:t> 프로그램 작성시 해당 기기의 기본 </a:t>
            </a:r>
            <a:r>
              <a:rPr lang="ko-KR" altLang="en-US" sz="2000" dirty="0" err="1" smtClean="0"/>
              <a:t>런처를</a:t>
            </a:r>
            <a:r>
              <a:rPr lang="ko-KR" altLang="en-US" sz="2000" dirty="0" smtClean="0"/>
              <a:t> 상속받도록 설정</a:t>
            </a:r>
            <a:endParaRPr lang="en-US" altLang="ko-KR" sz="2000" dirty="0" smtClean="0"/>
          </a:p>
          <a:p>
            <a:pPr lvl="1">
              <a:lnSpc>
                <a:spcPct val="130000"/>
              </a:lnSpc>
              <a:buFontTx/>
              <a:buChar char="-"/>
            </a:pPr>
            <a:endParaRPr lang="en-US" altLang="ko-KR" sz="2000" dirty="0" smtClean="0"/>
          </a:p>
          <a:p>
            <a:pPr lvl="1">
              <a:lnSpc>
                <a:spcPct val="130000"/>
              </a:lnSpc>
              <a:buFontTx/>
              <a:buChar char="-"/>
            </a:pPr>
            <a:r>
              <a:rPr lang="en-US" altLang="ko-KR" sz="2000" dirty="0" smtClean="0"/>
              <a:t> default</a:t>
            </a:r>
            <a:r>
              <a:rPr lang="ko-KR" altLang="en-US" sz="2000" dirty="0" smtClean="0"/>
              <a:t>상태의 </a:t>
            </a:r>
            <a:r>
              <a:rPr lang="en-US" altLang="ko-KR" sz="2000" dirty="0" smtClean="0"/>
              <a:t>come</a:t>
            </a:r>
            <a:r>
              <a:rPr lang="ko-KR" altLang="en-US" sz="2000" dirty="0" err="1" smtClean="0"/>
              <a:t>런처는</a:t>
            </a:r>
            <a:r>
              <a:rPr lang="ko-KR" altLang="en-US" sz="2000" dirty="0" smtClean="0"/>
              <a:t> 지원하는 기능을 포함한 </a:t>
            </a:r>
            <a:r>
              <a:rPr lang="en-US" altLang="ko-KR" sz="2000" dirty="0" smtClean="0"/>
              <a:t>UI </a:t>
            </a:r>
            <a:r>
              <a:rPr lang="ko-KR" altLang="en-US" sz="2000" dirty="0" smtClean="0"/>
              <a:t>테마만을 제공</a:t>
            </a:r>
            <a:endParaRPr lang="en-US" altLang="ko-KR" sz="2000" dirty="0" smtClean="0"/>
          </a:p>
          <a:p>
            <a:pPr lvl="1">
              <a:lnSpc>
                <a:spcPct val="130000"/>
              </a:lnSpc>
            </a:pPr>
            <a:endParaRPr lang="en-US" altLang="ko-KR" sz="2000" dirty="0" smtClean="0"/>
          </a:p>
          <a:p>
            <a:pPr lvl="1">
              <a:lnSpc>
                <a:spcPct val="130000"/>
              </a:lnSpc>
              <a:buFontTx/>
              <a:buChar char="-"/>
            </a:pPr>
            <a:r>
              <a:rPr lang="ko-KR" altLang="en-US" sz="2000" dirty="0" smtClean="0"/>
              <a:t> 메모리상에 </a:t>
            </a:r>
            <a:r>
              <a:rPr lang="ko-KR" altLang="en-US" sz="2000" dirty="0" err="1" smtClean="0"/>
              <a:t>런처에서</a:t>
            </a:r>
            <a:r>
              <a:rPr lang="ko-KR" altLang="en-US" sz="2000" dirty="0" smtClean="0"/>
              <a:t> 추가적으로 제공하는 </a:t>
            </a:r>
            <a:r>
              <a:rPr lang="ko-KR" altLang="en-US" sz="2000" dirty="0" err="1" smtClean="0"/>
              <a:t>앱</a:t>
            </a:r>
            <a:r>
              <a:rPr lang="ko-KR" altLang="en-US" sz="2000" dirty="0" smtClean="0"/>
              <a:t> 수준의 리소스만이 소요됨</a:t>
            </a:r>
            <a:endParaRPr lang="en-US" altLang="ko-KR" sz="2000" dirty="0" smtClean="0"/>
          </a:p>
          <a:p>
            <a:pPr lvl="1">
              <a:lnSpc>
                <a:spcPct val="130000"/>
              </a:lnSpc>
              <a:buFontTx/>
              <a:buChar char="-"/>
            </a:pPr>
            <a:endParaRPr lang="en-US" altLang="ko-KR" sz="2000" dirty="0" smtClean="0"/>
          </a:p>
          <a:p>
            <a:pPr lvl="1">
              <a:lnSpc>
                <a:spcPct val="130000"/>
              </a:lnSpc>
              <a:buFontTx/>
              <a:buChar char="-"/>
            </a:pPr>
            <a:r>
              <a:rPr lang="ko-KR" altLang="en-US" sz="2000" dirty="0" smtClean="0"/>
              <a:t> 데이터 발생량도 디자인 백업 기능 </a:t>
            </a:r>
            <a:r>
              <a:rPr lang="ko-KR" altLang="en-US" sz="2000" dirty="0" err="1" smtClean="0"/>
              <a:t>이벤트시</a:t>
            </a:r>
            <a:r>
              <a:rPr lang="ko-KR" altLang="en-US" sz="2000" dirty="0" smtClean="0"/>
              <a:t> 외에는 전혀 없어 </a:t>
            </a:r>
            <a:r>
              <a:rPr lang="en-US" altLang="ko-KR" sz="2000" dirty="0" smtClean="0"/>
              <a:t>CPU </a:t>
            </a:r>
            <a:r>
              <a:rPr lang="ko-KR" altLang="en-US" sz="2000" dirty="0" smtClean="0"/>
              <a:t>사용량 감소</a:t>
            </a:r>
          </a:p>
        </p:txBody>
      </p:sp>
      <p:sp>
        <p:nvSpPr>
          <p:cNvPr id="7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0" y="260648"/>
            <a:ext cx="112966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※</a:t>
            </a:r>
            <a:r>
              <a:rPr lang="ko-KR" altLang="en-US" dirty="0" smtClean="0"/>
              <a:t>발표용</a:t>
            </a:r>
            <a:endParaRPr lang="en-US" altLang="ko-KR" dirty="0" smtClean="0"/>
          </a:p>
          <a:p>
            <a:r>
              <a:rPr lang="en-US" altLang="ko-KR" dirty="0" smtClean="0"/>
              <a:t>    </a:t>
            </a:r>
            <a:r>
              <a:rPr lang="ko-KR" altLang="en-US" dirty="0" smtClean="0"/>
              <a:t>원래는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커널의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프레이워크단까지의</a:t>
            </a:r>
            <a:r>
              <a:rPr lang="ko-KR" altLang="en-US" dirty="0" smtClean="0"/>
              <a:t> 이해와 </a:t>
            </a:r>
            <a:r>
              <a:rPr lang="ko-KR" altLang="en-US" dirty="0" err="1" smtClean="0"/>
              <a:t>런처소스</a:t>
            </a:r>
            <a:r>
              <a:rPr lang="en-US" altLang="ko-KR" dirty="0" smtClean="0"/>
              <a:t>(Launcher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LauncherApplication</a:t>
            </a:r>
            <a:r>
              <a:rPr lang="ko-KR" altLang="en-US" dirty="0" smtClean="0"/>
              <a:t>클래스 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대한 </a:t>
            </a:r>
            <a:endParaRPr lang="en-US" altLang="ko-KR" dirty="0" smtClean="0"/>
          </a:p>
          <a:p>
            <a:r>
              <a:rPr lang="ko-KR" altLang="en-US" dirty="0" smtClean="0"/>
              <a:t>    이해가 동반된 후에 완벽한 모델링 후에 </a:t>
            </a:r>
            <a:r>
              <a:rPr lang="ko-KR" altLang="en-US" dirty="0" err="1" smtClean="0"/>
              <a:t>프로젝으를</a:t>
            </a:r>
            <a:r>
              <a:rPr lang="ko-KR" altLang="en-US" dirty="0" smtClean="0"/>
              <a:t> 진행해야 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  </a:t>
            </a:r>
            <a:r>
              <a:rPr lang="ko-KR" altLang="en-US" dirty="0" err="1" smtClean="0"/>
              <a:t>숏컷관리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위젯관리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앱관리</a:t>
            </a:r>
            <a:r>
              <a:rPr lang="en-US" altLang="ko-KR" dirty="0" smtClean="0"/>
              <a:t>, idle</a:t>
            </a:r>
            <a:r>
              <a:rPr lang="ko-KR" altLang="en-US" dirty="0" err="1" smtClean="0"/>
              <a:t>어플</a:t>
            </a:r>
            <a:r>
              <a:rPr lang="ko-KR" altLang="en-US" dirty="0" smtClean="0"/>
              <a:t> 등이 등록됨으로 인해 메모리관리가 </a:t>
            </a:r>
            <a:r>
              <a:rPr lang="ko-KR" altLang="en-US" dirty="0" err="1" smtClean="0"/>
              <a:t>중요하기때문에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메모리릭과</a:t>
            </a:r>
            <a:r>
              <a:rPr lang="ko-KR" altLang="en-US" dirty="0" smtClean="0"/>
              <a:t> 오류방지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앱의</a:t>
            </a:r>
            <a:r>
              <a:rPr lang="ko-KR" altLang="en-US" dirty="0" smtClean="0"/>
              <a:t> 강제종료 및</a:t>
            </a:r>
            <a:endParaRPr lang="en-US" altLang="ko-KR" dirty="0" smtClean="0"/>
          </a:p>
          <a:p>
            <a:r>
              <a:rPr lang="en-US" altLang="ko-KR" dirty="0" smtClean="0"/>
              <a:t>   </a:t>
            </a:r>
            <a:r>
              <a:rPr lang="ko-KR" altLang="en-US" dirty="0" err="1" smtClean="0"/>
              <a:t>재시작의</a:t>
            </a:r>
            <a:r>
              <a:rPr lang="ko-KR" altLang="en-US" dirty="0" smtClean="0"/>
              <a:t> 반복을 </a:t>
            </a:r>
            <a:r>
              <a:rPr lang="ko-KR" altLang="en-US" dirty="0" err="1" smtClean="0"/>
              <a:t>막기위해서는</a:t>
            </a:r>
            <a:r>
              <a:rPr lang="ko-KR" altLang="en-US" dirty="0" smtClean="0"/>
              <a:t> 철저한 사전 구조가 필요하다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기능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794" y="2060848"/>
            <a:ext cx="6630341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ebdings" pitchFamily="18" charset="2"/>
              <a:buChar char="a"/>
            </a:pPr>
            <a:r>
              <a:rPr lang="ko-KR" altLang="en-US" sz="2800" dirty="0" err="1" smtClean="0"/>
              <a:t>런처</a:t>
            </a:r>
            <a:r>
              <a:rPr lang="ko-KR" altLang="en-US" sz="2800" dirty="0" smtClean="0"/>
              <a:t> 고유의 다양한 기능 제공</a:t>
            </a:r>
            <a:endParaRPr lang="en-US" altLang="ko-KR" sz="2800" dirty="0" smtClean="0"/>
          </a:p>
          <a:p>
            <a:pPr lvl="1">
              <a:buFontTx/>
              <a:buChar char="-"/>
            </a:pPr>
            <a:r>
              <a:rPr lang="ko-KR" altLang="en-US" sz="2400" dirty="0" smtClean="0"/>
              <a:t>추가적인 </a:t>
            </a:r>
            <a:r>
              <a:rPr lang="ko-KR" altLang="en-US" sz="2400" dirty="0" err="1" smtClean="0"/>
              <a:t>앱설치가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필요없는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런처</a:t>
            </a:r>
            <a:r>
              <a:rPr lang="ko-KR" altLang="en-US" sz="2400" dirty="0" smtClean="0"/>
              <a:t> 고유의 기능 제공</a:t>
            </a:r>
            <a:endParaRPr lang="en-US" altLang="ko-KR" sz="2400" dirty="0" smtClean="0"/>
          </a:p>
          <a:p>
            <a:pPr lvl="1">
              <a:buFontTx/>
              <a:buChar char="-"/>
            </a:pPr>
            <a:endParaRPr lang="en-US" altLang="ko-KR" sz="2400" dirty="0" smtClean="0"/>
          </a:p>
          <a:p>
            <a:pPr lvl="1">
              <a:buFontTx/>
              <a:buChar char="-"/>
            </a:pPr>
            <a:endParaRPr lang="en-US" altLang="ko-KR" sz="2400" dirty="0" smtClean="0"/>
          </a:p>
          <a:p>
            <a:pPr lvl="1">
              <a:buFont typeface="Webdings" pitchFamily="18" charset="2"/>
              <a:buChar char="a"/>
            </a:pPr>
            <a:r>
              <a:rPr lang="en-US" altLang="ko-KR" sz="2400" dirty="0" smtClean="0"/>
              <a:t>Task Killer</a:t>
            </a:r>
          </a:p>
          <a:p>
            <a:pPr lvl="2">
              <a:buFont typeface="Webdings" pitchFamily="18" charset="2"/>
              <a:buChar char="a"/>
            </a:pPr>
            <a:r>
              <a:rPr lang="ko-KR" altLang="en-US" sz="2000" dirty="0" smtClean="0"/>
              <a:t>실행중인 </a:t>
            </a:r>
            <a:r>
              <a:rPr lang="ko-KR" altLang="en-US" sz="2000" dirty="0" err="1" smtClean="0"/>
              <a:t>앱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강제조욜</a:t>
            </a:r>
            <a:r>
              <a:rPr lang="ko-KR" altLang="en-US" sz="2000" dirty="0" smtClean="0"/>
              <a:t> 기능 제공</a:t>
            </a:r>
            <a:endParaRPr lang="en-US" altLang="ko-KR" sz="2000" dirty="0" smtClean="0"/>
          </a:p>
          <a:p>
            <a:pPr lvl="2">
              <a:buFont typeface="Webdings" pitchFamily="18" charset="2"/>
              <a:buChar char="a"/>
            </a:pPr>
            <a:endParaRPr lang="en-US" altLang="ko-KR" sz="2000" dirty="0" smtClean="0"/>
          </a:p>
          <a:p>
            <a:pPr lvl="2">
              <a:buFont typeface="Webdings" pitchFamily="18" charset="2"/>
              <a:buChar char="a"/>
            </a:pPr>
            <a:endParaRPr lang="en-US" altLang="ko-KR" sz="2000" dirty="0" smtClean="0"/>
          </a:p>
          <a:p>
            <a:pPr lvl="1">
              <a:buFont typeface="Webdings" pitchFamily="18" charset="2"/>
              <a:buChar char="a"/>
            </a:pPr>
            <a:r>
              <a:rPr lang="en-US" altLang="ko-KR" sz="2400" dirty="0" smtClean="0"/>
              <a:t>File </a:t>
            </a:r>
            <a:r>
              <a:rPr lang="ko-KR" altLang="en-US" sz="2400" dirty="0" smtClean="0"/>
              <a:t>및 </a:t>
            </a:r>
            <a:r>
              <a:rPr lang="en-US" altLang="ko-KR" sz="2400" dirty="0" smtClean="0"/>
              <a:t>Folder </a:t>
            </a:r>
            <a:r>
              <a:rPr lang="ko-KR" altLang="en-US" sz="2400" dirty="0" smtClean="0"/>
              <a:t>탐색 기능</a:t>
            </a:r>
            <a:endParaRPr lang="en-US" altLang="ko-KR" sz="2400" dirty="0" smtClean="0"/>
          </a:p>
          <a:p>
            <a:pPr lvl="2">
              <a:buFont typeface="Webdings" pitchFamily="18" charset="2"/>
              <a:buChar char="a"/>
            </a:pPr>
            <a:r>
              <a:rPr lang="en-US" altLang="ko-KR" sz="2000" dirty="0" smtClean="0"/>
              <a:t>PC</a:t>
            </a:r>
            <a:r>
              <a:rPr lang="ko-KR" altLang="en-US" sz="2000" dirty="0" smtClean="0"/>
              <a:t>의 </a:t>
            </a:r>
            <a:r>
              <a:rPr lang="en-US" altLang="ko-KR" sz="2000" dirty="0" smtClean="0"/>
              <a:t>GUI</a:t>
            </a:r>
            <a:r>
              <a:rPr lang="ko-KR" altLang="en-US" sz="2000" dirty="0" smtClean="0"/>
              <a:t>와 동일한 방식의 폴더 및 파일 탐색 기능 제공</a:t>
            </a:r>
            <a:endParaRPr lang="en-US" altLang="ko-KR" sz="2000" dirty="0" smtClean="0"/>
          </a:p>
          <a:p>
            <a:pPr lvl="2">
              <a:buFont typeface="Webdings" pitchFamily="18" charset="2"/>
              <a:buChar char="a"/>
            </a:pPr>
            <a:endParaRPr lang="en-US" altLang="ko-KR" sz="2000" dirty="0" smtClean="0"/>
          </a:p>
        </p:txBody>
      </p:sp>
      <p:sp>
        <p:nvSpPr>
          <p:cNvPr id="7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기능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5536" y="1939473"/>
            <a:ext cx="7866256" cy="4585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ebdings" pitchFamily="18" charset="2"/>
              <a:buChar char="a"/>
            </a:pPr>
            <a:r>
              <a:rPr lang="ko-KR" altLang="en-US" sz="2800" dirty="0" smtClean="0"/>
              <a:t>휴지통 기능</a:t>
            </a:r>
            <a:endParaRPr lang="en-US" altLang="ko-KR" sz="2800" dirty="0" smtClean="0"/>
          </a:p>
          <a:p>
            <a:pPr lvl="1">
              <a:buFontTx/>
              <a:buChar char="-"/>
            </a:pP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모바일</a:t>
            </a:r>
            <a:r>
              <a:rPr lang="ko-KR" altLang="en-US" sz="2400" dirty="0" smtClean="0"/>
              <a:t> 기기의 경우 파일 </a:t>
            </a:r>
            <a:r>
              <a:rPr lang="ko-KR" altLang="en-US" sz="2400" dirty="0" err="1" smtClean="0"/>
              <a:t>삭제시</a:t>
            </a:r>
            <a:r>
              <a:rPr lang="ko-KR" altLang="en-US" sz="2400" dirty="0" smtClean="0"/>
              <a:t> 즉시 소멸</a:t>
            </a:r>
            <a:endParaRPr lang="en-US" altLang="ko-KR" sz="2400" dirty="0" smtClean="0"/>
          </a:p>
          <a:p>
            <a:pPr lvl="2">
              <a:buFontTx/>
              <a:buChar char="-"/>
            </a:pPr>
            <a:r>
              <a:rPr lang="en-US" altLang="ko-KR" sz="2400" dirty="0" smtClean="0"/>
              <a:t> </a:t>
            </a:r>
            <a:r>
              <a:rPr lang="ko-KR" altLang="en-US" sz="2400" dirty="0" smtClean="0"/>
              <a:t>사용자의 실수로 인한 파일 삭제에 대한 복구 기능 제공</a:t>
            </a:r>
            <a:endParaRPr lang="en-US" altLang="ko-KR" sz="2400" dirty="0" smtClean="0"/>
          </a:p>
          <a:p>
            <a:pPr lvl="3"/>
            <a:r>
              <a:rPr lang="en-US" altLang="ko-KR" sz="2400" dirty="0" smtClean="0"/>
              <a:t>ex ) </a:t>
            </a:r>
            <a:r>
              <a:rPr lang="ko-KR" altLang="en-US" sz="2400" dirty="0" smtClean="0"/>
              <a:t>음악플레이어에서의 삭제와 제거 구분의 모호성</a:t>
            </a:r>
            <a:endParaRPr lang="en-US" altLang="ko-KR" sz="2400" dirty="0" smtClean="0"/>
          </a:p>
          <a:p>
            <a:pPr lvl="2">
              <a:buFontTx/>
              <a:buChar char="-"/>
            </a:pPr>
            <a:r>
              <a:rPr lang="en-US" altLang="ko-KR" sz="2400" dirty="0" smtClean="0"/>
              <a:t> PC</a:t>
            </a:r>
            <a:r>
              <a:rPr lang="ko-KR" altLang="en-US" sz="2400" dirty="0" smtClean="0"/>
              <a:t>에 가까운 기능 제공</a:t>
            </a:r>
            <a:endParaRPr lang="en-US" altLang="ko-KR" sz="2400" dirty="0" smtClean="0"/>
          </a:p>
          <a:p>
            <a:pPr lvl="1"/>
            <a:endParaRPr lang="en-US" altLang="ko-KR" sz="2400" dirty="0" smtClean="0"/>
          </a:p>
          <a:p>
            <a:pPr lvl="1">
              <a:buFontTx/>
              <a:buChar char="-"/>
            </a:pPr>
            <a:r>
              <a:rPr lang="en-US" altLang="ko-KR" sz="2400" dirty="0" smtClean="0"/>
              <a:t> </a:t>
            </a:r>
            <a:r>
              <a:rPr lang="ko-KR" altLang="en-US" sz="2400" dirty="0" err="1" smtClean="0"/>
              <a:t>모바일</a:t>
            </a:r>
            <a:r>
              <a:rPr lang="ko-KR" altLang="en-US" sz="2400" dirty="0" smtClean="0"/>
              <a:t> 기기의 저장공간의 일부를 휴지통 기능으로 활용</a:t>
            </a:r>
            <a:endParaRPr lang="en-US" altLang="ko-KR" sz="2400" dirty="0" smtClean="0"/>
          </a:p>
          <a:p>
            <a:pPr lvl="2">
              <a:buFontTx/>
              <a:buChar char="-"/>
            </a:pPr>
            <a:r>
              <a:rPr lang="en-US" altLang="ko-KR" sz="2400" dirty="0" smtClean="0"/>
              <a:t> </a:t>
            </a:r>
            <a:r>
              <a:rPr lang="ko-KR" altLang="en-US" sz="2400" dirty="0" smtClean="0"/>
              <a:t>근래의 </a:t>
            </a:r>
            <a:r>
              <a:rPr lang="ko-KR" altLang="en-US" sz="2400" dirty="0" err="1" smtClean="0"/>
              <a:t>스마트폰</a:t>
            </a:r>
            <a:r>
              <a:rPr lang="ko-KR" altLang="en-US" sz="2400" dirty="0" smtClean="0"/>
              <a:t> 저장공간은 </a:t>
            </a:r>
            <a:r>
              <a:rPr lang="en-US" altLang="ko-KR" sz="2400" dirty="0" smtClean="0"/>
              <a:t>32GB ~ 128GB</a:t>
            </a:r>
            <a:r>
              <a:rPr lang="ko-KR" altLang="en-US" sz="2400" dirty="0" smtClean="0"/>
              <a:t>로 굉장히 큼</a:t>
            </a:r>
            <a:endParaRPr lang="en-US" altLang="ko-KR" sz="2400" dirty="0" smtClean="0"/>
          </a:p>
          <a:p>
            <a:pPr lvl="2">
              <a:buFontTx/>
              <a:buChar char="-"/>
            </a:pPr>
            <a:r>
              <a:rPr lang="en-US" altLang="ko-KR" sz="2400" dirty="0" smtClean="0"/>
              <a:t> </a:t>
            </a:r>
            <a:r>
              <a:rPr lang="ko-KR" altLang="en-US" sz="2400" dirty="0" smtClean="0"/>
              <a:t>저장공간을 모두 사용하지 않는 경우 휴지통으로 활용</a:t>
            </a:r>
            <a:endParaRPr lang="en-US" altLang="ko-KR" sz="2400" dirty="0" smtClean="0"/>
          </a:p>
          <a:p>
            <a:pPr lvl="1">
              <a:buFontTx/>
              <a:buChar char="-"/>
            </a:pPr>
            <a:endParaRPr lang="en-US" altLang="ko-KR" sz="2400" dirty="0" smtClean="0"/>
          </a:p>
          <a:p>
            <a:pPr lvl="1">
              <a:buFontTx/>
              <a:buChar char="-"/>
            </a:pPr>
            <a:r>
              <a:rPr lang="en-US" altLang="ko-KR" sz="2400" dirty="0" smtClean="0"/>
              <a:t> </a:t>
            </a:r>
            <a:r>
              <a:rPr lang="ko-KR" altLang="en-US" sz="2400" dirty="0" smtClean="0"/>
              <a:t>파일 삭제 </a:t>
            </a:r>
            <a:r>
              <a:rPr lang="ko-KR" altLang="en-US" sz="2400" dirty="0" err="1" smtClean="0"/>
              <a:t>요청시</a:t>
            </a:r>
            <a:r>
              <a:rPr lang="ko-KR" altLang="en-US" sz="2400" dirty="0" smtClean="0"/>
              <a:t> 파일의 소멸이 아닌 해당 공간으로의 이동</a:t>
            </a:r>
            <a:endParaRPr lang="en-US" altLang="ko-KR" sz="2400" dirty="0" smtClean="0"/>
          </a:p>
          <a:p>
            <a:pPr lvl="2">
              <a:buFontTx/>
              <a:buChar char="-"/>
            </a:pPr>
            <a:r>
              <a:rPr lang="en-US" altLang="ko-KR" sz="2400" dirty="0" smtClean="0"/>
              <a:t> </a:t>
            </a:r>
            <a:r>
              <a:rPr lang="ko-KR" altLang="en-US" sz="2400" dirty="0" smtClean="0"/>
              <a:t>일정 </a:t>
            </a:r>
            <a:r>
              <a:rPr lang="ko-KR" altLang="en-US" sz="2400" dirty="0" err="1" smtClean="0"/>
              <a:t>기간동안</a:t>
            </a:r>
            <a:r>
              <a:rPr lang="ko-KR" altLang="en-US" sz="2400" dirty="0" smtClean="0"/>
              <a:t> 보관 후 복구 요청이 없으면 소멸</a:t>
            </a:r>
            <a:endParaRPr lang="en-US" altLang="ko-KR" sz="2400" dirty="0" smtClean="0"/>
          </a:p>
        </p:txBody>
      </p:sp>
      <p:sp>
        <p:nvSpPr>
          <p:cNvPr id="7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   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065315"/>
          </a:xfrm>
        </p:spPr>
        <p:txBody>
          <a:bodyPr>
            <a:normAutofit fontScale="92500"/>
          </a:bodyPr>
          <a:lstStyle/>
          <a:p>
            <a:pPr>
              <a:buFont typeface="Webdings" pitchFamily="18" charset="2"/>
              <a:buChar char="a"/>
            </a:pPr>
            <a:r>
              <a:rPr lang="ko-KR" altLang="en-US" dirty="0" smtClean="0"/>
              <a:t> </a:t>
            </a:r>
            <a:r>
              <a:rPr lang="ko-KR" altLang="en-US" dirty="0" err="1" smtClean="0"/>
              <a:t>런처란</a:t>
            </a:r>
            <a:r>
              <a:rPr lang="en-US" altLang="ko-KR" dirty="0" smtClean="0"/>
              <a:t> </a:t>
            </a:r>
            <a:r>
              <a:rPr lang="ko-KR" altLang="en-US" dirty="0" smtClean="0"/>
              <a:t>무엇인가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스마트폰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홈화면의</a:t>
            </a:r>
            <a:r>
              <a:rPr lang="ko-KR" altLang="en-US" dirty="0" smtClean="0"/>
              <a:t> 기본이 되는 </a:t>
            </a:r>
            <a:r>
              <a:rPr lang="ko-KR" altLang="en-US" dirty="0" err="1" smtClean="0"/>
              <a:t>어플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주로 사용자가 디자인을 원하는 대로 꾸미기 위해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디자인기능 외에 기본 </a:t>
            </a:r>
            <a:r>
              <a:rPr lang="ko-KR" altLang="en-US" dirty="0" err="1" smtClean="0"/>
              <a:t>런처에서</a:t>
            </a:r>
            <a:r>
              <a:rPr lang="ko-KR" altLang="en-US" dirty="0" smtClean="0"/>
              <a:t> 제공하지 않는 기능 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현재 </a:t>
            </a:r>
            <a:r>
              <a:rPr lang="en-US" altLang="ko-KR" dirty="0" err="1" smtClean="0"/>
              <a:t>iOS</a:t>
            </a:r>
            <a:r>
              <a:rPr lang="ko-KR" altLang="en-US" dirty="0" err="1" smtClean="0"/>
              <a:t>런처도</a:t>
            </a:r>
            <a:r>
              <a:rPr lang="ko-KR" altLang="en-US" dirty="0" smtClean="0"/>
              <a:t> 존재하나 대부분이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런처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국내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런처</a:t>
            </a:r>
            <a:r>
              <a:rPr lang="ko-KR" altLang="en-US" dirty="0" smtClean="0"/>
              <a:t> 점유율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버즈런처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 </a:t>
            </a:r>
            <a:r>
              <a:rPr lang="ko-KR" altLang="en-US" dirty="0" err="1" smtClean="0"/>
              <a:t>도돌런처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 Google Now</a:t>
            </a:r>
            <a:r>
              <a:rPr lang="ko-KR" altLang="en-US" dirty="0" err="1" smtClean="0"/>
              <a:t>런처</a:t>
            </a:r>
            <a:r>
              <a:rPr lang="ko-KR" altLang="en-US" dirty="0" smtClean="0"/>
              <a:t> </a:t>
            </a:r>
            <a:r>
              <a:rPr lang="en-US" altLang="ko-KR" dirty="0" smtClean="0"/>
              <a:t>&gt; Go</a:t>
            </a:r>
            <a:r>
              <a:rPr lang="ko-KR" altLang="en-US" dirty="0" err="1" smtClean="0"/>
              <a:t>런처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0" y="260648"/>
            <a:ext cx="80714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※</a:t>
            </a:r>
            <a:r>
              <a:rPr lang="ko-KR" altLang="en-US" dirty="0" smtClean="0"/>
              <a:t>발표용</a:t>
            </a:r>
            <a:endParaRPr lang="en-US" altLang="ko-KR" dirty="0" smtClean="0"/>
          </a:p>
          <a:p>
            <a:r>
              <a:rPr lang="en-US" altLang="ko-KR" dirty="0" smtClean="0"/>
              <a:t>    </a:t>
            </a:r>
            <a:r>
              <a:rPr lang="ko-KR" altLang="en-US" dirty="0" smtClean="0"/>
              <a:t>밥상에  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반찬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국이 있을 때 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반찬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국을 어플리케이션이라고 한다면 밥상이 </a:t>
            </a:r>
            <a:r>
              <a:rPr lang="ko-KR" altLang="en-US" dirty="0" err="1" smtClean="0"/>
              <a:t>런처이다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   </a:t>
            </a:r>
            <a:r>
              <a:rPr lang="ko-KR" altLang="en-US" dirty="0" smtClean="0"/>
              <a:t>밥상도 기능이나 역할은 비슷하지만 다리가 긴 것도 있고 짧은 것도 있고</a:t>
            </a:r>
            <a:r>
              <a:rPr lang="en-US" altLang="ko-KR" dirty="0" smtClean="0"/>
              <a:t>…</a:t>
            </a:r>
            <a:r>
              <a:rPr lang="ko-KR" altLang="en-US" dirty="0" smtClean="0"/>
              <a:t>등 조금씩 다르다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0" y="5579948"/>
            <a:ext cx="4150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※ 2014/11/27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Play Store </a:t>
            </a:r>
            <a:r>
              <a:rPr lang="ko-KR" altLang="en-US" dirty="0" smtClean="0"/>
              <a:t>매출순위 기준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기능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794" y="1844824"/>
            <a:ext cx="8074646" cy="46909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buFont typeface="Webdings" pitchFamily="18" charset="2"/>
              <a:buChar char="a"/>
            </a:pPr>
            <a:r>
              <a:rPr lang="ko-KR" altLang="en-US" sz="2800" dirty="0" err="1" smtClean="0"/>
              <a:t>노크온</a:t>
            </a:r>
            <a:r>
              <a:rPr lang="ko-KR" altLang="en-US" sz="2800" dirty="0" smtClean="0"/>
              <a:t> 기능</a:t>
            </a:r>
            <a:endParaRPr lang="en-US" altLang="ko-KR" sz="2800" dirty="0" smtClean="0"/>
          </a:p>
          <a:p>
            <a:pPr lvl="1">
              <a:lnSpc>
                <a:spcPct val="90000"/>
              </a:lnSpc>
            </a:pPr>
            <a:r>
              <a:rPr lang="en-US" altLang="ko-KR" sz="2400" dirty="0" smtClean="0"/>
              <a:t>- LG G2</a:t>
            </a:r>
            <a:r>
              <a:rPr lang="ko-KR" altLang="en-US" sz="2400" dirty="0" smtClean="0"/>
              <a:t>에서 선보인 기능</a:t>
            </a:r>
            <a:endParaRPr lang="en-US" altLang="ko-KR" sz="2400" dirty="0" smtClean="0"/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ko-KR" altLang="en-US" sz="2400" dirty="0" smtClean="0"/>
              <a:t> 액정을 두번 두드림으로 화면을 </a:t>
            </a:r>
            <a:r>
              <a:rPr lang="en-US" altLang="ko-KR" sz="2400" dirty="0" smtClean="0"/>
              <a:t>ON </a:t>
            </a:r>
            <a:r>
              <a:rPr lang="ko-KR" altLang="en-US" sz="2400" dirty="0" smtClean="0"/>
              <a:t>시킴</a:t>
            </a:r>
            <a:endParaRPr lang="en-US" altLang="ko-KR" sz="2400" dirty="0" smtClean="0"/>
          </a:p>
          <a:p>
            <a:pPr lvl="1">
              <a:lnSpc>
                <a:spcPct val="90000"/>
              </a:lnSpc>
              <a:buFont typeface="Webdings" pitchFamily="18" charset="2"/>
              <a:buChar char="a"/>
            </a:pPr>
            <a:endParaRPr lang="en-US" altLang="ko-KR" sz="2400" dirty="0" smtClean="0"/>
          </a:p>
          <a:p>
            <a:pPr lvl="1">
              <a:lnSpc>
                <a:spcPct val="90000"/>
              </a:lnSpc>
              <a:buFont typeface="Webdings" pitchFamily="18" charset="2"/>
              <a:buChar char="a"/>
            </a:pPr>
            <a:r>
              <a:rPr lang="ko-KR" altLang="en-US" sz="2400" dirty="0" err="1" smtClean="0"/>
              <a:t>노크온의</a:t>
            </a:r>
            <a:r>
              <a:rPr lang="ko-KR" altLang="en-US" sz="2400" dirty="0" smtClean="0"/>
              <a:t> 원리</a:t>
            </a:r>
            <a:endParaRPr lang="en-US" altLang="ko-KR" sz="2400" dirty="0" smtClean="0"/>
          </a:p>
          <a:p>
            <a:pPr lvl="2">
              <a:lnSpc>
                <a:spcPct val="90000"/>
              </a:lnSpc>
              <a:buFontTx/>
              <a:buChar char="-"/>
            </a:pPr>
            <a:r>
              <a:rPr lang="ko-KR" altLang="en-US" sz="2000" dirty="0" smtClean="0"/>
              <a:t> 터치패널에 흐르는 미세한 전류를 이용</a:t>
            </a:r>
            <a:endParaRPr lang="en-US" altLang="ko-KR" sz="2000" dirty="0" smtClean="0"/>
          </a:p>
          <a:p>
            <a:pPr lvl="2">
              <a:lnSpc>
                <a:spcPct val="90000"/>
              </a:lnSpc>
              <a:buFontTx/>
              <a:buChar char="-"/>
            </a:pPr>
            <a:r>
              <a:rPr lang="en-US" altLang="ko-KR" sz="2000" dirty="0" smtClean="0"/>
              <a:t> </a:t>
            </a:r>
            <a:r>
              <a:rPr lang="ko-KR" altLang="en-US" sz="2000" dirty="0" smtClean="0"/>
              <a:t>터치패널을 두드리는 압력의 변화로 전류가 증폭됨</a:t>
            </a:r>
            <a:endParaRPr lang="en-US" altLang="ko-KR" sz="2000" dirty="0" smtClean="0"/>
          </a:p>
          <a:p>
            <a:pPr lvl="2">
              <a:lnSpc>
                <a:spcPct val="90000"/>
              </a:lnSpc>
              <a:buFontTx/>
              <a:buChar char="-"/>
            </a:pPr>
            <a:r>
              <a:rPr lang="ko-KR" altLang="en-US" sz="2000" dirty="0" smtClean="0"/>
              <a:t> 화면이 </a:t>
            </a:r>
            <a:r>
              <a:rPr lang="ko-KR" altLang="en-US" sz="2000" dirty="0" err="1" smtClean="0"/>
              <a:t>꺼져있을땐</a:t>
            </a:r>
            <a:r>
              <a:rPr lang="ko-KR" altLang="en-US" sz="2000" dirty="0" smtClean="0"/>
              <a:t> 터치센서가 작동하지 않으므로 진동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충격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센서로 감지</a:t>
            </a:r>
            <a:endParaRPr lang="en-US" altLang="ko-KR" sz="2000" dirty="0" smtClean="0"/>
          </a:p>
          <a:p>
            <a:pPr lvl="2">
              <a:lnSpc>
                <a:spcPct val="90000"/>
              </a:lnSpc>
              <a:buFontTx/>
              <a:buChar char="-"/>
            </a:pPr>
            <a:endParaRPr lang="en-US" altLang="ko-KR" sz="2000" dirty="0" smtClean="0"/>
          </a:p>
          <a:p>
            <a:pPr lvl="1">
              <a:lnSpc>
                <a:spcPct val="90000"/>
              </a:lnSpc>
              <a:buFont typeface="Webdings" pitchFamily="18" charset="2"/>
              <a:buChar char="a"/>
            </a:pPr>
            <a:r>
              <a:rPr lang="ko-KR" altLang="en-US" sz="2400" dirty="0" err="1" smtClean="0"/>
              <a:t>노크온의</a:t>
            </a:r>
            <a:r>
              <a:rPr lang="ko-KR" altLang="en-US" sz="2400" dirty="0" smtClean="0"/>
              <a:t> 장점</a:t>
            </a:r>
            <a:endParaRPr lang="en-US" altLang="ko-KR" sz="2400" dirty="0" smtClean="0"/>
          </a:p>
          <a:p>
            <a:pPr lvl="2">
              <a:lnSpc>
                <a:spcPct val="90000"/>
              </a:lnSpc>
              <a:buFontTx/>
              <a:buChar char="-"/>
            </a:pPr>
            <a:r>
              <a:rPr lang="ko-KR" altLang="en-US" sz="2000" dirty="0" smtClean="0"/>
              <a:t> 하드웨어 버튼 사용 없이 편리한 화면 </a:t>
            </a:r>
            <a:r>
              <a:rPr lang="en-US" altLang="ko-KR" sz="2000" dirty="0" smtClean="0"/>
              <a:t>ON/OFF </a:t>
            </a:r>
            <a:r>
              <a:rPr lang="ko-KR" altLang="en-US" sz="2000" dirty="0" smtClean="0"/>
              <a:t>가능</a:t>
            </a:r>
            <a:endParaRPr lang="en-US" altLang="ko-KR" sz="2000" dirty="0" smtClean="0"/>
          </a:p>
          <a:p>
            <a:pPr lvl="2">
              <a:lnSpc>
                <a:spcPct val="90000"/>
              </a:lnSpc>
              <a:buFontTx/>
              <a:buChar char="-"/>
            </a:pPr>
            <a:endParaRPr lang="en-US" altLang="ko-KR" sz="2000" dirty="0" smtClean="0"/>
          </a:p>
          <a:p>
            <a:pPr lvl="1">
              <a:lnSpc>
                <a:spcPct val="90000"/>
              </a:lnSpc>
              <a:buFont typeface="Webdings" pitchFamily="18" charset="2"/>
              <a:buChar char="a"/>
            </a:pPr>
            <a:r>
              <a:rPr lang="ko-KR" altLang="en-US" sz="2400" dirty="0" err="1" smtClean="0"/>
              <a:t>노크온의</a:t>
            </a:r>
            <a:r>
              <a:rPr lang="ko-KR" altLang="en-US" sz="2400" dirty="0" smtClean="0"/>
              <a:t> 단점</a:t>
            </a:r>
            <a:endParaRPr lang="en-US" altLang="ko-KR" sz="2400" dirty="0" smtClean="0"/>
          </a:p>
          <a:p>
            <a:pPr lvl="2">
              <a:lnSpc>
                <a:spcPct val="90000"/>
              </a:lnSpc>
              <a:buFontTx/>
              <a:buChar char="-"/>
            </a:pPr>
            <a:r>
              <a:rPr lang="ko-KR" altLang="en-US" sz="2000" dirty="0" smtClean="0"/>
              <a:t> 의도되지 않은 화면의 켜짐</a:t>
            </a:r>
            <a:endParaRPr lang="en-US" altLang="ko-KR" sz="2000" dirty="0" smtClean="0"/>
          </a:p>
          <a:p>
            <a:pPr lvl="2">
              <a:lnSpc>
                <a:spcPct val="90000"/>
              </a:lnSpc>
            </a:pPr>
            <a:r>
              <a:rPr lang="en-US" altLang="ko-KR" sz="2000" dirty="0" smtClean="0"/>
              <a:t>  ex) </a:t>
            </a:r>
            <a:r>
              <a:rPr lang="ko-KR" altLang="en-US" sz="2000" dirty="0" err="1" smtClean="0"/>
              <a:t>주머니속에서의</a:t>
            </a:r>
            <a:r>
              <a:rPr lang="ko-KR" altLang="en-US" sz="2000" dirty="0" smtClean="0"/>
              <a:t> 충격으로 인한 화면 켜짐</a:t>
            </a:r>
            <a:endParaRPr lang="en-US" altLang="ko-KR" sz="2000" dirty="0" smtClean="0"/>
          </a:p>
        </p:txBody>
      </p:sp>
      <p:sp>
        <p:nvSpPr>
          <p:cNvPr id="7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기능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794" y="1844824"/>
            <a:ext cx="637065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ebdings" pitchFamily="18" charset="2"/>
              <a:buChar char="a"/>
            </a:pPr>
            <a:r>
              <a:rPr lang="ko-KR" altLang="en-US" sz="2800" dirty="0" smtClean="0"/>
              <a:t>노크코드 기능</a:t>
            </a:r>
            <a:endParaRPr lang="en-US" altLang="ko-KR" sz="2800" dirty="0" smtClean="0"/>
          </a:p>
          <a:p>
            <a:pPr lvl="1"/>
            <a:r>
              <a:rPr lang="en-US" altLang="ko-KR" sz="2400" dirty="0" smtClean="0"/>
              <a:t>- LG G Pro2</a:t>
            </a:r>
            <a:r>
              <a:rPr lang="ko-KR" altLang="en-US" sz="2400" dirty="0" smtClean="0"/>
              <a:t>에서 선보인 기능</a:t>
            </a:r>
            <a:endParaRPr lang="en-US" altLang="ko-KR" sz="2400" dirty="0" smtClean="0"/>
          </a:p>
          <a:p>
            <a:pPr lvl="1">
              <a:buFontTx/>
              <a:buChar char="-"/>
            </a:pPr>
            <a:r>
              <a:rPr lang="ko-KR" altLang="en-US" sz="2400" dirty="0" smtClean="0"/>
              <a:t> 액정에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노크로 코드를 입력하여 화면을 </a:t>
            </a:r>
            <a:r>
              <a:rPr lang="en-US" altLang="ko-KR" sz="2400" dirty="0" smtClean="0"/>
              <a:t>ON </a:t>
            </a:r>
            <a:r>
              <a:rPr lang="ko-KR" altLang="en-US" sz="2400" dirty="0" smtClean="0"/>
              <a:t>시킴</a:t>
            </a:r>
            <a:endParaRPr lang="en-US" altLang="ko-KR" sz="2400" dirty="0" smtClean="0"/>
          </a:p>
          <a:p>
            <a:pPr lvl="2">
              <a:buFontTx/>
              <a:buChar char="-"/>
            </a:pPr>
            <a:r>
              <a:rPr lang="en-US" altLang="ko-KR" sz="2000" dirty="0" smtClean="0"/>
              <a:t> </a:t>
            </a:r>
            <a:r>
              <a:rPr lang="ko-KR" altLang="en-US" sz="2000" dirty="0" err="1" smtClean="0"/>
              <a:t>노크온</a:t>
            </a:r>
            <a:r>
              <a:rPr lang="ko-KR" altLang="en-US" sz="2000" dirty="0" smtClean="0"/>
              <a:t> 기능에 </a:t>
            </a:r>
            <a:r>
              <a:rPr lang="ko-KR" altLang="en-US" sz="2000" dirty="0" err="1" smtClean="0"/>
              <a:t>잠금해제</a:t>
            </a:r>
            <a:r>
              <a:rPr lang="ko-KR" altLang="en-US" sz="2000" dirty="0" smtClean="0"/>
              <a:t> 기능까지 추가된 것</a:t>
            </a:r>
            <a:endParaRPr lang="en-US" altLang="ko-KR" sz="2000" dirty="0" smtClean="0"/>
          </a:p>
          <a:p>
            <a:pPr lvl="1">
              <a:buFont typeface="Webdings" pitchFamily="18" charset="2"/>
              <a:buChar char="a"/>
            </a:pPr>
            <a:endParaRPr lang="en-US" altLang="ko-KR" sz="2400" dirty="0" smtClean="0"/>
          </a:p>
          <a:p>
            <a:pPr lvl="1">
              <a:buFont typeface="Webdings" pitchFamily="18" charset="2"/>
              <a:buChar char="a"/>
            </a:pPr>
            <a:r>
              <a:rPr lang="ko-KR" altLang="en-US" sz="2400" dirty="0" smtClean="0"/>
              <a:t>노크코드의 원리</a:t>
            </a:r>
            <a:endParaRPr lang="en-US" altLang="ko-KR" sz="2400" dirty="0" smtClean="0"/>
          </a:p>
          <a:p>
            <a:pPr lvl="2">
              <a:buFontTx/>
              <a:buChar char="-"/>
            </a:pPr>
            <a:r>
              <a:rPr lang="ko-KR" altLang="en-US" sz="2000" dirty="0" smtClean="0"/>
              <a:t> 하드웨어는 </a:t>
            </a:r>
            <a:r>
              <a:rPr lang="ko-KR" altLang="en-US" sz="2000" dirty="0" err="1" smtClean="0"/>
              <a:t>노크온과</a:t>
            </a:r>
            <a:r>
              <a:rPr lang="ko-KR" altLang="en-US" sz="2000" dirty="0" smtClean="0"/>
              <a:t> 동일</a:t>
            </a:r>
            <a:endParaRPr lang="en-US" altLang="ko-KR" sz="2000" dirty="0" smtClean="0"/>
          </a:p>
          <a:p>
            <a:pPr lvl="2">
              <a:buFontTx/>
              <a:buChar char="-"/>
            </a:pPr>
            <a:r>
              <a:rPr lang="en-US" altLang="ko-KR" sz="2000" dirty="0" smtClean="0"/>
              <a:t> </a:t>
            </a:r>
            <a:r>
              <a:rPr lang="ko-KR" altLang="en-US" sz="2000" dirty="0" smtClean="0"/>
              <a:t>화면을 </a:t>
            </a:r>
            <a:r>
              <a:rPr lang="en-US" altLang="ko-KR" sz="2000" dirty="0" smtClean="0"/>
              <a:t>4</a:t>
            </a:r>
            <a:r>
              <a:rPr lang="ko-KR" altLang="en-US" sz="2000" dirty="0" smtClean="0"/>
              <a:t>등분하여 각 </a:t>
            </a:r>
            <a:r>
              <a:rPr lang="en-US" altLang="ko-KR" sz="2000" dirty="0" smtClean="0"/>
              <a:t>4</a:t>
            </a:r>
            <a:r>
              <a:rPr lang="ko-KR" altLang="en-US" sz="2000" dirty="0" err="1" smtClean="0"/>
              <a:t>분면에</a:t>
            </a:r>
            <a:r>
              <a:rPr lang="ko-KR" altLang="en-US" sz="2000" dirty="0" smtClean="0"/>
              <a:t> 입력되는 코드를 감지</a:t>
            </a:r>
            <a:endParaRPr lang="en-US" altLang="ko-KR" sz="2000" dirty="0" smtClean="0"/>
          </a:p>
          <a:p>
            <a:pPr lvl="2">
              <a:buFontTx/>
              <a:buChar char="-"/>
            </a:pPr>
            <a:endParaRPr lang="en-US" altLang="ko-KR" sz="2000" dirty="0" smtClean="0"/>
          </a:p>
          <a:p>
            <a:pPr lvl="1">
              <a:buFont typeface="Webdings" pitchFamily="18" charset="2"/>
              <a:buChar char="a"/>
            </a:pPr>
            <a:r>
              <a:rPr lang="ko-KR" altLang="en-US" sz="2400" dirty="0" smtClean="0"/>
              <a:t>노크코드의 장점</a:t>
            </a:r>
            <a:endParaRPr lang="en-US" altLang="ko-KR" sz="2400" dirty="0" smtClean="0"/>
          </a:p>
          <a:p>
            <a:pPr lvl="2">
              <a:buFontTx/>
              <a:buChar char="-"/>
            </a:pPr>
            <a:r>
              <a:rPr lang="ko-KR" altLang="en-US" sz="2000" dirty="0" smtClean="0"/>
              <a:t> 하드웨어 버튼 사용 없이 편리한 화면 </a:t>
            </a:r>
            <a:r>
              <a:rPr lang="en-US" altLang="ko-KR" sz="2000" dirty="0" smtClean="0"/>
              <a:t>ON/OFF </a:t>
            </a:r>
            <a:r>
              <a:rPr lang="ko-KR" altLang="en-US" sz="2000" dirty="0" smtClean="0"/>
              <a:t>가능</a:t>
            </a:r>
            <a:endParaRPr lang="en-US" altLang="ko-KR" sz="2000" dirty="0" smtClean="0"/>
          </a:p>
          <a:p>
            <a:pPr lvl="2">
              <a:buFontTx/>
              <a:buChar char="-"/>
            </a:pPr>
            <a:r>
              <a:rPr lang="en-US" altLang="ko-KR" sz="2000" dirty="0" smtClean="0"/>
              <a:t> </a:t>
            </a:r>
            <a:r>
              <a:rPr lang="ko-KR" altLang="en-US" sz="2000" dirty="0" smtClean="0"/>
              <a:t>의도되지 않은 화면의 켜짐 확률이 매우 낮음</a:t>
            </a:r>
            <a:endParaRPr lang="en-US" altLang="ko-KR" sz="2000" dirty="0" smtClean="0"/>
          </a:p>
          <a:p>
            <a:pPr lvl="2">
              <a:buFontTx/>
              <a:buChar char="-"/>
            </a:pPr>
            <a:r>
              <a:rPr lang="en-US" altLang="ko-KR" sz="2000" dirty="0" smtClean="0"/>
              <a:t> </a:t>
            </a:r>
            <a:r>
              <a:rPr lang="ko-KR" altLang="en-US" sz="2000" dirty="0" smtClean="0"/>
              <a:t>화면</a:t>
            </a:r>
            <a:r>
              <a:rPr lang="en-US" altLang="ko-KR" sz="2000" dirty="0" smtClean="0"/>
              <a:t>ON </a:t>
            </a:r>
            <a:r>
              <a:rPr lang="ko-KR" altLang="en-US" sz="2000" dirty="0" smtClean="0"/>
              <a:t>기능과 </a:t>
            </a:r>
            <a:r>
              <a:rPr lang="ko-KR" altLang="en-US" sz="2000" dirty="0" err="1" smtClean="0"/>
              <a:t>잠금해제기능을</a:t>
            </a:r>
            <a:r>
              <a:rPr lang="ko-KR" altLang="en-US" sz="2000" dirty="0" smtClean="0"/>
              <a:t> 동시에 사용할 수 있음</a:t>
            </a:r>
            <a:endParaRPr lang="en-US" altLang="ko-KR" sz="2000" dirty="0" smtClean="0"/>
          </a:p>
        </p:txBody>
      </p:sp>
      <p:sp>
        <p:nvSpPr>
          <p:cNvPr id="7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 - </a:t>
            </a:r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  <p:sp>
        <p:nvSpPr>
          <p:cNvPr id="7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1026" name="Picture 2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000" y="1486800"/>
            <a:ext cx="3096000" cy="48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모서리가 둥근 직사각형 7"/>
          <p:cNvSpPr/>
          <p:nvPr/>
        </p:nvSpPr>
        <p:spPr>
          <a:xfrm>
            <a:off x="395536" y="1484784"/>
            <a:ext cx="3096344" cy="144016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8" idx="2"/>
            <a:endCxn id="10" idx="1"/>
          </p:cNvCxnSpPr>
          <p:nvPr/>
        </p:nvCxnSpPr>
        <p:spPr>
          <a:xfrm>
            <a:off x="1943708" y="1628800"/>
            <a:ext cx="1956827" cy="247382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00535" y="1691516"/>
            <a:ext cx="4919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노크온</a:t>
            </a:r>
            <a:r>
              <a:rPr lang="ko-KR" altLang="en-US" dirty="0" smtClean="0"/>
              <a:t> 및 노크코드 사용시 </a:t>
            </a:r>
            <a:r>
              <a:rPr lang="ko-KR" altLang="en-US" dirty="0" err="1" smtClean="0">
                <a:solidFill>
                  <a:schemeClr val="tx2"/>
                </a:solidFill>
              </a:rPr>
              <a:t>상태바</a:t>
            </a:r>
            <a:r>
              <a:rPr lang="ko-KR" altLang="en-US" dirty="0" smtClean="0">
                <a:solidFill>
                  <a:schemeClr val="tx2"/>
                </a:solidFill>
              </a:rPr>
              <a:t> 더블터치로 화면 </a:t>
            </a:r>
            <a:r>
              <a:rPr lang="en-US" altLang="ko-KR" dirty="0" smtClean="0">
                <a:solidFill>
                  <a:schemeClr val="tx2"/>
                </a:solidFill>
              </a:rPr>
              <a:t>OFF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95536" y="4869160"/>
            <a:ext cx="3096344" cy="648072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875064" y="5003884"/>
            <a:ext cx="3937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아이콘 변경 및 레이블텍스트 변경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 가능</a:t>
            </a:r>
            <a:endParaRPr lang="ko-KR" altLang="en-US" dirty="0"/>
          </a:p>
        </p:txBody>
      </p:sp>
      <p:cxnSp>
        <p:nvCxnSpPr>
          <p:cNvPr id="16" name="직선 화살표 연결선 15"/>
          <p:cNvCxnSpPr>
            <a:stCxn id="14" idx="3"/>
            <a:endCxn id="15" idx="1"/>
          </p:cNvCxnSpPr>
          <p:nvPr/>
        </p:nvCxnSpPr>
        <p:spPr>
          <a:xfrm flipV="1">
            <a:off x="3491880" y="5188550"/>
            <a:ext cx="383184" cy="4646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395536" y="5877272"/>
            <a:ext cx="3096344" cy="360040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stCxn id="19" idx="3"/>
            <a:endCxn id="23" idx="1"/>
          </p:cNvCxnSpPr>
          <p:nvPr/>
        </p:nvCxnSpPr>
        <p:spPr>
          <a:xfrm flipV="1">
            <a:off x="3491880" y="6052646"/>
            <a:ext cx="383184" cy="4646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875064" y="5867980"/>
            <a:ext cx="4251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독바</a:t>
            </a:r>
            <a:r>
              <a:rPr lang="ko-KR" altLang="en-US" dirty="0" smtClean="0"/>
              <a:t> 아이콘 변경 및 개수</a:t>
            </a:r>
            <a:r>
              <a:rPr lang="en-US" altLang="ko-KR" dirty="0" smtClean="0"/>
              <a:t>/</a:t>
            </a:r>
            <a:r>
              <a:rPr lang="ko-KR" altLang="en-US" dirty="0" smtClean="0"/>
              <a:t>페이지 개수 설정 가능</a:t>
            </a:r>
            <a:endParaRPr lang="ko-KR" altLang="en-US" dirty="0"/>
          </a:p>
        </p:txBody>
      </p:sp>
      <p:cxnSp>
        <p:nvCxnSpPr>
          <p:cNvPr id="25" name="직선 화살표 연결선 24"/>
          <p:cNvCxnSpPr>
            <a:stCxn id="1026" idx="3"/>
            <a:endCxn id="35" idx="1"/>
          </p:cNvCxnSpPr>
          <p:nvPr/>
        </p:nvCxnSpPr>
        <p:spPr>
          <a:xfrm>
            <a:off x="3492000" y="3920400"/>
            <a:ext cx="359920" cy="2318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851920" y="3738052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스크린별</a:t>
            </a:r>
            <a:r>
              <a:rPr lang="ko-KR" altLang="en-US" dirty="0" smtClean="0"/>
              <a:t> 다른 배경화면 지정 가능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 - </a:t>
            </a:r>
            <a:r>
              <a:rPr lang="ko-KR" altLang="en-US" dirty="0" err="1" smtClean="0"/>
              <a:t>어플서랍</a:t>
            </a:r>
            <a:endParaRPr lang="ko-KR" altLang="en-US" dirty="0"/>
          </a:p>
        </p:txBody>
      </p:sp>
      <p:sp>
        <p:nvSpPr>
          <p:cNvPr id="7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33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396000" y="1497600"/>
            <a:ext cx="3096000" cy="4867200"/>
            <a:chOff x="396000" y="1497600"/>
            <a:chExt cx="3096000" cy="4867200"/>
          </a:xfrm>
        </p:grpSpPr>
        <p:pic>
          <p:nvPicPr>
            <p:cNvPr id="2052" name="Picture 4"/>
            <p:cNvPicPr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96000" y="1497600"/>
              <a:ext cx="3096000" cy="486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1835696" y="5517232"/>
              <a:ext cx="1293944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700" dirty="0" err="1" smtClean="0">
                  <a:solidFill>
                    <a:schemeClr val="bg1"/>
                  </a:solidFill>
                </a:rPr>
                <a:t>어플서랍</a:t>
              </a:r>
              <a:r>
                <a:rPr lang="ko-KR" altLang="en-US" sz="1700" dirty="0" smtClean="0">
                  <a:solidFill>
                    <a:schemeClr val="bg1"/>
                  </a:solidFill>
                </a:rPr>
                <a:t> 설정</a:t>
              </a:r>
              <a:endParaRPr lang="ko-KR" altLang="en-US" sz="17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35696" y="5125189"/>
              <a:ext cx="708848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700" dirty="0" smtClean="0">
                  <a:solidFill>
                    <a:schemeClr val="bg1"/>
                  </a:solidFill>
                </a:rPr>
                <a:t>탐색기</a:t>
              </a:r>
              <a:endParaRPr lang="ko-KR" altLang="en-US" sz="1700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35696" y="4744194"/>
              <a:ext cx="769763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700" dirty="0" smtClean="0">
                  <a:solidFill>
                    <a:schemeClr val="bg1"/>
                  </a:solidFill>
                </a:rPr>
                <a:t>새 폴더</a:t>
              </a:r>
              <a:endParaRPr lang="ko-KR" altLang="en-US" sz="17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모서리가 둥근 직사각형 12"/>
          <p:cNvSpPr/>
          <p:nvPr/>
        </p:nvSpPr>
        <p:spPr>
          <a:xfrm>
            <a:off x="1907704" y="5157192"/>
            <a:ext cx="576064" cy="288032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13" idx="3"/>
            <a:endCxn id="17" idx="1"/>
          </p:cNvCxnSpPr>
          <p:nvPr/>
        </p:nvCxnSpPr>
        <p:spPr>
          <a:xfrm>
            <a:off x="2483768" y="5301208"/>
            <a:ext cx="1368152" cy="172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51920" y="5116714"/>
            <a:ext cx="5096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런처에서</a:t>
            </a:r>
            <a:r>
              <a:rPr lang="ko-KR" altLang="en-US" dirty="0" smtClean="0"/>
              <a:t> 기본적으로 폴더 및 파일형태의 </a:t>
            </a:r>
            <a:r>
              <a:rPr lang="ko-KR" altLang="en-US" dirty="0" smtClean="0">
                <a:solidFill>
                  <a:schemeClr val="tx2"/>
                </a:solidFill>
              </a:rPr>
              <a:t>탐색기 기능</a:t>
            </a:r>
            <a:r>
              <a:rPr lang="ko-KR" altLang="en-US" dirty="0" smtClean="0"/>
              <a:t> 지원</a:t>
            </a:r>
            <a:endParaRPr lang="ko-KR" altLang="en-US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115616" y="5989758"/>
            <a:ext cx="288032" cy="288032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stCxn id="19" idx="3"/>
            <a:endCxn id="23" idx="1"/>
          </p:cNvCxnSpPr>
          <p:nvPr/>
        </p:nvCxnSpPr>
        <p:spPr>
          <a:xfrm>
            <a:off x="1403648" y="6133774"/>
            <a:ext cx="2464573" cy="172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868221" y="5949280"/>
            <a:ext cx="4435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런처에서</a:t>
            </a:r>
            <a:r>
              <a:rPr lang="ko-KR" altLang="en-US" dirty="0" smtClean="0"/>
              <a:t> 기본적으로 실행중인 </a:t>
            </a:r>
            <a:r>
              <a:rPr lang="ko-KR" altLang="en-US" dirty="0" err="1" smtClean="0"/>
              <a:t>앱</a:t>
            </a:r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chemeClr val="tx2"/>
                </a:solidFill>
              </a:rPr>
              <a:t>Killer </a:t>
            </a:r>
            <a:r>
              <a:rPr lang="ko-KR" altLang="en-US" dirty="0" smtClean="0">
                <a:solidFill>
                  <a:schemeClr val="tx2"/>
                </a:solidFill>
              </a:rPr>
              <a:t>기능 </a:t>
            </a:r>
            <a:r>
              <a:rPr lang="ko-KR" altLang="en-US" dirty="0" smtClean="0"/>
              <a:t>지원</a:t>
            </a:r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907704" y="5538252"/>
            <a:ext cx="1152128" cy="288032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>
            <a:stCxn id="25" idx="3"/>
            <a:endCxn id="28" idx="1"/>
          </p:cNvCxnSpPr>
          <p:nvPr/>
        </p:nvCxnSpPr>
        <p:spPr>
          <a:xfrm>
            <a:off x="3059832" y="5682268"/>
            <a:ext cx="792088" cy="10338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851920" y="5507940"/>
            <a:ext cx="5065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어플</a:t>
            </a:r>
            <a:r>
              <a:rPr lang="ko-KR" altLang="en-US" dirty="0" smtClean="0"/>
              <a:t> 서랍 테마 </a:t>
            </a:r>
            <a:r>
              <a:rPr lang="en-US" altLang="ko-KR" dirty="0" smtClean="0"/>
              <a:t>/ </a:t>
            </a:r>
            <a:r>
              <a:rPr lang="ko-KR" altLang="en-US" dirty="0" smtClean="0"/>
              <a:t>폴더 및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격자 개수 등의 설정기능 지원</a:t>
            </a:r>
            <a:endParaRPr lang="ko-KR" altLang="en-US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467544" y="2132856"/>
            <a:ext cx="2952328" cy="2304256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>
            <a:stCxn id="31" idx="3"/>
            <a:endCxn id="35" idx="1"/>
          </p:cNvCxnSpPr>
          <p:nvPr/>
        </p:nvCxnSpPr>
        <p:spPr>
          <a:xfrm flipV="1">
            <a:off x="3419872" y="3284812"/>
            <a:ext cx="427329" cy="172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847201" y="3100146"/>
            <a:ext cx="472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앱을</a:t>
            </a:r>
            <a:r>
              <a:rPr lang="ko-KR" altLang="en-US" dirty="0" smtClean="0"/>
              <a:t> 오래 누르고 있으면 폴더 혹은 바탕화면으로 이동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 - </a:t>
            </a:r>
            <a:r>
              <a:rPr lang="ko-KR" altLang="en-US" dirty="0" err="1" smtClean="0"/>
              <a:t>런처설정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grpSp>
        <p:nvGrpSpPr>
          <p:cNvPr id="41" name="그룹 40"/>
          <p:cNvGrpSpPr/>
          <p:nvPr/>
        </p:nvGrpSpPr>
        <p:grpSpPr>
          <a:xfrm>
            <a:off x="395536" y="1486776"/>
            <a:ext cx="3139487" cy="4867275"/>
            <a:chOff x="1763688" y="1700808"/>
            <a:chExt cx="3139487" cy="4867275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290951" y="1731872"/>
              <a:ext cx="322596" cy="288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4208433" y="2102918"/>
              <a:ext cx="6832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i="1" dirty="0" smtClean="0">
                  <a:solidFill>
                    <a:schemeClr val="bg1">
                      <a:lumMod val="50000"/>
                    </a:schemeClr>
                  </a:solidFill>
                  <a:latin typeface="푸르지오 가늘게" pitchFamily="18" charset="-127"/>
                  <a:ea typeface="푸르지오 가늘게" pitchFamily="18" charset="-127"/>
                </a:rPr>
                <a:t>기본 설정</a:t>
              </a:r>
              <a:endParaRPr lang="ko-KR" altLang="en-US" sz="1000" i="1" dirty="0">
                <a:solidFill>
                  <a:schemeClr val="bg1">
                    <a:lumMod val="50000"/>
                  </a:schemeClr>
                </a:solidFill>
                <a:latin typeface="푸르지오 가늘게" pitchFamily="18" charset="-127"/>
                <a:ea typeface="푸르지오 가늘게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211960" y="4704124"/>
              <a:ext cx="6912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i="1" dirty="0" smtClean="0">
                  <a:solidFill>
                    <a:schemeClr val="bg1">
                      <a:lumMod val="50000"/>
                    </a:schemeClr>
                  </a:solidFill>
                  <a:latin typeface="푸르지오 가늘게" pitchFamily="18" charset="-127"/>
                  <a:ea typeface="푸르지오 가늘게" pitchFamily="18" charset="-127"/>
                </a:rPr>
                <a:t>고급 설정</a:t>
              </a:r>
              <a:endParaRPr lang="ko-KR" altLang="en-US" sz="1000" i="1" dirty="0">
                <a:solidFill>
                  <a:schemeClr val="bg1">
                    <a:lumMod val="50000"/>
                  </a:schemeClr>
                </a:solidFill>
                <a:latin typeface="푸르지오 가늘게" pitchFamily="18" charset="-127"/>
                <a:ea typeface="푸르지오 가늘게" pitchFamily="18" charset="-127"/>
              </a:endParaRPr>
            </a:p>
          </p:txBody>
        </p:sp>
        <p:pic>
          <p:nvPicPr>
            <p:cNvPr id="2060" name="Picture 1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63688" y="1700808"/>
              <a:ext cx="3095625" cy="4867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TextBox 28"/>
            <p:cNvSpPr txBox="1"/>
            <p:nvPr/>
          </p:nvSpPr>
          <p:spPr>
            <a:xfrm>
              <a:off x="2195736" y="1753014"/>
              <a:ext cx="15520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COME</a:t>
              </a:r>
              <a:r>
                <a:rPr lang="ko-KR" altLang="en-US" dirty="0" err="1" smtClean="0"/>
                <a:t>런처</a:t>
              </a:r>
              <a:r>
                <a:rPr lang="ko-KR" altLang="en-US" dirty="0" smtClean="0"/>
                <a:t> 설정</a:t>
              </a:r>
              <a:endParaRPr lang="ko-KR" alt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957281" y="2780928"/>
              <a:ext cx="74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아이콘</a:t>
              </a:r>
              <a:endParaRPr lang="ko-KR" alt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57281" y="2420888"/>
              <a:ext cx="74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/>
                <a:t>상태바</a:t>
              </a:r>
              <a:endParaRPr lang="ko-KR" alt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57281" y="3183008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글꼴</a:t>
              </a:r>
              <a:endParaRPr lang="ko-KR" alt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57281" y="3563724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배경화면</a:t>
              </a:r>
              <a:endParaRPr lang="ko-KR" alt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57281" y="3954076"/>
              <a:ext cx="74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스크린</a:t>
              </a:r>
              <a:endParaRPr lang="ko-KR" alt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57281" y="4355812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/>
                <a:t>독바</a:t>
              </a:r>
              <a:endParaRPr lang="ko-KR" alt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957281" y="4756674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/>
                <a:t>어플서랍</a:t>
              </a:r>
              <a:endParaRPr lang="ko-KR" alt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957281" y="5373216"/>
              <a:ext cx="15712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/>
                <a:t>노크온</a:t>
              </a:r>
              <a:r>
                <a:rPr lang="en-US" altLang="ko-KR" dirty="0" smtClean="0"/>
                <a:t>/</a:t>
              </a:r>
              <a:r>
                <a:rPr lang="ko-KR" altLang="en-US" dirty="0" smtClean="0"/>
                <a:t>노크코드</a:t>
              </a:r>
              <a:endParaRPr lang="ko-KR" alt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957281" y="5733256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휴지통기능</a:t>
              </a:r>
              <a:endParaRPr lang="ko-KR" alt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957281" y="6165304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꾸미기 백업</a:t>
              </a:r>
              <a:endParaRPr lang="ko-KR" altLang="en-US" dirty="0"/>
            </a:p>
          </p:txBody>
        </p:sp>
      </p:grpSp>
      <p:sp>
        <p:nvSpPr>
          <p:cNvPr id="42" name="모서리가 둥근 직사각형 41"/>
          <p:cNvSpPr/>
          <p:nvPr/>
        </p:nvSpPr>
        <p:spPr>
          <a:xfrm>
            <a:off x="611080" y="2236394"/>
            <a:ext cx="720080" cy="288032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/>
          <p:cNvCxnSpPr>
            <a:stCxn id="42" idx="3"/>
            <a:endCxn id="31" idx="1"/>
          </p:cNvCxnSpPr>
          <p:nvPr/>
        </p:nvCxnSpPr>
        <p:spPr>
          <a:xfrm flipV="1">
            <a:off x="1331160" y="2380238"/>
            <a:ext cx="2376264" cy="172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/>
          <p:cNvSpPr/>
          <p:nvPr/>
        </p:nvSpPr>
        <p:spPr>
          <a:xfrm>
            <a:off x="611080" y="3407980"/>
            <a:ext cx="864096" cy="288032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611080" y="4581128"/>
            <a:ext cx="864096" cy="288032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611080" y="5197670"/>
            <a:ext cx="1512168" cy="288032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611080" y="5578730"/>
            <a:ext cx="1008112" cy="288032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611080" y="6000268"/>
            <a:ext cx="1080120" cy="288032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3707424" y="2195572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상태바를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내렸을때의</a:t>
            </a:r>
            <a:r>
              <a:rPr lang="ko-KR" altLang="en-US" dirty="0" smtClean="0"/>
              <a:t> 버튼 및 테마 설정</a:t>
            </a:r>
            <a:endParaRPr lang="ko-KR" altLang="en-US" dirty="0"/>
          </a:p>
        </p:txBody>
      </p:sp>
      <p:cxnSp>
        <p:nvCxnSpPr>
          <p:cNvPr id="61" name="직선 화살표 연결선 60"/>
          <p:cNvCxnSpPr>
            <a:stCxn id="48" idx="3"/>
            <a:endCxn id="65" idx="1"/>
          </p:cNvCxnSpPr>
          <p:nvPr/>
        </p:nvCxnSpPr>
        <p:spPr>
          <a:xfrm flipV="1">
            <a:off x="1475176" y="3542876"/>
            <a:ext cx="2232248" cy="912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3707424" y="3358210"/>
            <a:ext cx="491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배경화면 설정 및 </a:t>
            </a:r>
            <a:r>
              <a:rPr lang="ko-KR" altLang="en-US" dirty="0" err="1" smtClean="0"/>
              <a:t>스크린별</a:t>
            </a:r>
            <a:r>
              <a:rPr lang="ko-KR" altLang="en-US" dirty="0" smtClean="0"/>
              <a:t> 다른 배경화면 설정기능 지원</a:t>
            </a:r>
            <a:endParaRPr lang="ko-KR" alt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3707424" y="4540650"/>
            <a:ext cx="4782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어플서랍에서</a:t>
            </a:r>
            <a:r>
              <a:rPr lang="ko-KR" altLang="en-US" dirty="0" smtClean="0"/>
              <a:t> 킬러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탐색기 기능 지원 설정 및 테마설정</a:t>
            </a:r>
            <a:endParaRPr lang="ko-KR" altLang="en-US" dirty="0"/>
          </a:p>
        </p:txBody>
      </p:sp>
      <p:cxnSp>
        <p:nvCxnSpPr>
          <p:cNvPr id="76" name="직선 화살표 연결선 75"/>
          <p:cNvCxnSpPr>
            <a:stCxn id="37" idx="3"/>
            <a:endCxn id="75" idx="1"/>
          </p:cNvCxnSpPr>
          <p:nvPr/>
        </p:nvCxnSpPr>
        <p:spPr>
          <a:xfrm flipV="1">
            <a:off x="1517588" y="4725316"/>
            <a:ext cx="2189836" cy="1992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678354" y="5158410"/>
            <a:ext cx="400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노크온</a:t>
            </a:r>
            <a:r>
              <a:rPr lang="en-US" altLang="ko-KR" dirty="0" smtClean="0"/>
              <a:t>/</a:t>
            </a:r>
            <a:r>
              <a:rPr lang="ko-KR" altLang="en-US" dirty="0" smtClean="0"/>
              <a:t>노크코드 </a:t>
            </a:r>
            <a:r>
              <a:rPr lang="ko-KR" altLang="en-US" dirty="0" smtClean="0">
                <a:solidFill>
                  <a:schemeClr val="tx2"/>
                </a:solidFill>
              </a:rPr>
              <a:t>사용 여부 설정 </a:t>
            </a:r>
            <a:r>
              <a:rPr lang="ko-KR" altLang="en-US" dirty="0" smtClean="0"/>
              <a:t>및 코드 설정</a:t>
            </a:r>
            <a:endParaRPr lang="ko-KR" altLang="en-US" dirty="0"/>
          </a:p>
        </p:txBody>
      </p:sp>
      <p:cxnSp>
        <p:nvCxnSpPr>
          <p:cNvPr id="80" name="직선 화살표 연결선 79"/>
          <p:cNvCxnSpPr>
            <a:stCxn id="53" idx="3"/>
            <a:endCxn id="79" idx="1"/>
          </p:cNvCxnSpPr>
          <p:nvPr/>
        </p:nvCxnSpPr>
        <p:spPr>
          <a:xfrm>
            <a:off x="2123248" y="5341686"/>
            <a:ext cx="1555106" cy="139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3677438" y="5539470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휴지통기능 사용 여부 및 </a:t>
            </a:r>
            <a:r>
              <a:rPr lang="ko-KR" altLang="en-US" dirty="0" smtClean="0">
                <a:solidFill>
                  <a:schemeClr val="tx2"/>
                </a:solidFill>
              </a:rPr>
              <a:t>메모리 사용량 설정</a:t>
            </a:r>
            <a:endParaRPr lang="ko-KR" altLang="en-US" dirty="0">
              <a:solidFill>
                <a:schemeClr val="tx2"/>
              </a:solidFill>
            </a:endParaRPr>
          </a:p>
        </p:txBody>
      </p:sp>
      <p:cxnSp>
        <p:nvCxnSpPr>
          <p:cNvPr id="84" name="직선 화살표 연결선 83"/>
          <p:cNvCxnSpPr>
            <a:stCxn id="54" idx="3"/>
            <a:endCxn id="83" idx="1"/>
          </p:cNvCxnSpPr>
          <p:nvPr/>
        </p:nvCxnSpPr>
        <p:spPr>
          <a:xfrm>
            <a:off x="1619192" y="5722746"/>
            <a:ext cx="2058246" cy="139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3679879" y="5950498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현재 디자인상태 </a:t>
            </a:r>
            <a:r>
              <a:rPr lang="ko-KR" altLang="en-US" dirty="0" smtClean="0">
                <a:solidFill>
                  <a:schemeClr val="tx2"/>
                </a:solidFill>
              </a:rPr>
              <a:t>부분별  백업 </a:t>
            </a:r>
            <a:r>
              <a:rPr lang="ko-KR" altLang="en-US" dirty="0" smtClean="0"/>
              <a:t>및 파일화 기능 제공</a:t>
            </a:r>
            <a:endParaRPr lang="ko-KR" altLang="en-US" dirty="0"/>
          </a:p>
        </p:txBody>
      </p:sp>
      <p:cxnSp>
        <p:nvCxnSpPr>
          <p:cNvPr id="89" name="직선 화살표 연결선 88"/>
          <p:cNvCxnSpPr>
            <a:stCxn id="40" idx="3"/>
            <a:endCxn id="88" idx="1"/>
          </p:cNvCxnSpPr>
          <p:nvPr/>
        </p:nvCxnSpPr>
        <p:spPr>
          <a:xfrm flipV="1">
            <a:off x="1767657" y="6135164"/>
            <a:ext cx="1912222" cy="774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/>
          <p:cNvSpPr/>
          <p:nvPr/>
        </p:nvSpPr>
        <p:spPr>
          <a:xfrm>
            <a:off x="3707904" y="1823804"/>
            <a:ext cx="4480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각각 다른 테마 적용 가능 및 부분별 백업 기능 제공</a:t>
            </a:r>
            <a:endParaRPr lang="ko-KR" altLang="en-US" dirty="0"/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539552" y="1937852"/>
            <a:ext cx="576064" cy="216024"/>
          </a:xfrm>
          <a:prstGeom prst="roundRect">
            <a:avLst/>
          </a:prstGeom>
          <a:noFill/>
          <a:ln w="3175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8" name="직선 화살표 연결선 117"/>
          <p:cNvCxnSpPr>
            <a:stCxn id="117" idx="3"/>
            <a:endCxn id="116" idx="1"/>
          </p:cNvCxnSpPr>
          <p:nvPr/>
        </p:nvCxnSpPr>
        <p:spPr>
          <a:xfrm flipV="1">
            <a:off x="1115616" y="2008470"/>
            <a:ext cx="2592288" cy="37394"/>
          </a:xfrm>
          <a:prstGeom prst="straightConnector1">
            <a:avLst/>
          </a:prstGeom>
          <a:ln w="317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직사각형 121"/>
          <p:cNvSpPr/>
          <p:nvPr/>
        </p:nvSpPr>
        <p:spPr>
          <a:xfrm>
            <a:off x="3712706" y="4859868"/>
            <a:ext cx="4038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런처에서</a:t>
            </a:r>
            <a:r>
              <a:rPr lang="ko-KR" altLang="en-US" dirty="0" smtClean="0"/>
              <a:t> 특수하게 제공하는 기능에 대한 설정</a:t>
            </a:r>
            <a:endParaRPr lang="ko-KR" altLang="en-US" dirty="0"/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550062" y="4942386"/>
            <a:ext cx="576064" cy="216024"/>
          </a:xfrm>
          <a:prstGeom prst="roundRect">
            <a:avLst/>
          </a:prstGeom>
          <a:noFill/>
          <a:ln w="3175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4" name="직선 화살표 연결선 123"/>
          <p:cNvCxnSpPr>
            <a:stCxn id="123" idx="3"/>
            <a:endCxn id="122" idx="1"/>
          </p:cNvCxnSpPr>
          <p:nvPr/>
        </p:nvCxnSpPr>
        <p:spPr>
          <a:xfrm flipV="1">
            <a:off x="1126126" y="5044534"/>
            <a:ext cx="2586580" cy="5864"/>
          </a:xfrm>
          <a:prstGeom prst="straightConnector1">
            <a:avLst/>
          </a:prstGeom>
          <a:ln w="317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시스템구성도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grpSp>
        <p:nvGrpSpPr>
          <p:cNvPr id="50" name="그룹 49"/>
          <p:cNvGrpSpPr/>
          <p:nvPr/>
        </p:nvGrpSpPr>
        <p:grpSpPr>
          <a:xfrm>
            <a:off x="1817012" y="4437112"/>
            <a:ext cx="1386836" cy="1593468"/>
            <a:chOff x="899592" y="4437112"/>
            <a:chExt cx="1818884" cy="1593468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99592" y="4454949"/>
              <a:ext cx="864096" cy="11994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63688" y="4437112"/>
              <a:ext cx="954788" cy="12275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" name="TextBox 48"/>
            <p:cNvSpPr txBox="1"/>
            <p:nvPr/>
          </p:nvSpPr>
          <p:spPr>
            <a:xfrm>
              <a:off x="1259632" y="5661248"/>
              <a:ext cx="1074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DB &amp; </a:t>
              </a:r>
              <a:r>
                <a:rPr lang="ko-KR" altLang="en-US" dirty="0" smtClean="0"/>
                <a:t>서버</a:t>
              </a:r>
              <a:endParaRPr lang="ko-KR" altLang="en-US" dirty="0"/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6379845" y="4437112"/>
            <a:ext cx="928459" cy="1521460"/>
            <a:chOff x="6619754" y="4437112"/>
            <a:chExt cx="928459" cy="1521460"/>
          </a:xfrm>
        </p:grpSpPr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732240" y="4437112"/>
              <a:ext cx="704850" cy="11521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" name="TextBox 51"/>
            <p:cNvSpPr txBox="1"/>
            <p:nvPr/>
          </p:nvSpPr>
          <p:spPr>
            <a:xfrm>
              <a:off x="6619754" y="5589240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/>
                <a:t>스마트폰</a:t>
              </a:r>
              <a:endParaRPr lang="ko-KR" altLang="en-US" dirty="0"/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1979712" y="2482497"/>
            <a:ext cx="2385540" cy="1952874"/>
            <a:chOff x="1979712" y="2482497"/>
            <a:chExt cx="2385540" cy="1952874"/>
          </a:xfrm>
        </p:grpSpPr>
        <p:cxnSp>
          <p:nvCxnSpPr>
            <p:cNvPr id="57" name="직선 화살표 연결선 56"/>
            <p:cNvCxnSpPr/>
            <p:nvPr/>
          </p:nvCxnSpPr>
          <p:spPr>
            <a:xfrm flipH="1">
              <a:off x="1979712" y="2482497"/>
              <a:ext cx="1862056" cy="181059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1979712" y="2636912"/>
              <a:ext cx="12634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/>
                <a:t>디자인 백업</a:t>
              </a:r>
              <a:r>
                <a:rPr lang="en-US" altLang="ko-KR" dirty="0" smtClean="0"/>
                <a:t>/</a:t>
              </a:r>
            </a:p>
            <a:p>
              <a:pPr algn="ctr"/>
              <a:r>
                <a:rPr lang="ko-KR" altLang="en-US" dirty="0" smtClean="0"/>
                <a:t>다운로드</a:t>
              </a:r>
              <a:endParaRPr lang="ko-KR" altLang="en-US" dirty="0"/>
            </a:p>
          </p:txBody>
        </p:sp>
        <p:cxnSp>
          <p:nvCxnSpPr>
            <p:cNvPr id="62" name="직선 화살표 연결선 61"/>
            <p:cNvCxnSpPr/>
            <p:nvPr/>
          </p:nvCxnSpPr>
          <p:spPr>
            <a:xfrm flipH="1">
              <a:off x="2513079" y="2737556"/>
              <a:ext cx="1582827" cy="154555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2915816" y="3789040"/>
              <a:ext cx="14494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err="1" smtClean="0"/>
                <a:t>디자인팩</a:t>
              </a:r>
              <a:r>
                <a:rPr lang="ko-KR" altLang="en-US" dirty="0" smtClean="0"/>
                <a:t> 정보</a:t>
              </a:r>
              <a:r>
                <a:rPr lang="en-US" altLang="ko-KR" dirty="0" smtClean="0"/>
                <a:t>/</a:t>
              </a:r>
            </a:p>
            <a:p>
              <a:pPr algn="ctr"/>
              <a:r>
                <a:rPr lang="ko-KR" altLang="en-US" dirty="0" smtClean="0"/>
                <a:t>파일</a:t>
              </a:r>
              <a:endParaRPr lang="ko-KR" altLang="en-US" dirty="0"/>
            </a:p>
          </p:txBody>
        </p:sp>
      </p:grpSp>
      <p:sp>
        <p:nvSpPr>
          <p:cNvPr id="68" name="직사각형 67"/>
          <p:cNvSpPr/>
          <p:nvPr/>
        </p:nvSpPr>
        <p:spPr>
          <a:xfrm>
            <a:off x="72008" y="4653136"/>
            <a:ext cx="1619672" cy="792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유저 요청 관리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디자인 팩 저장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00" name="그룹 99"/>
          <p:cNvGrpSpPr/>
          <p:nvPr/>
        </p:nvGrpSpPr>
        <p:grpSpPr>
          <a:xfrm>
            <a:off x="3981935" y="1484784"/>
            <a:ext cx="1180131" cy="1233428"/>
            <a:chOff x="3995936" y="1484784"/>
            <a:chExt cx="1180131" cy="1233428"/>
          </a:xfrm>
        </p:grpSpPr>
        <p:pic>
          <p:nvPicPr>
            <p:cNvPr id="71" name="그림 70" descr="KakaoTalk_20141113_175722452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50197" y="1484784"/>
              <a:ext cx="1043607" cy="925399"/>
            </a:xfrm>
            <a:prstGeom prst="rect">
              <a:avLst/>
            </a:prstGeom>
          </p:spPr>
        </p:pic>
        <p:sp>
          <p:nvSpPr>
            <p:cNvPr id="72" name="TextBox 71"/>
            <p:cNvSpPr txBox="1"/>
            <p:nvPr/>
          </p:nvSpPr>
          <p:spPr>
            <a:xfrm>
              <a:off x="3995936" y="2348880"/>
              <a:ext cx="1180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COME </a:t>
              </a:r>
              <a:r>
                <a:rPr lang="ko-KR" altLang="en-US" dirty="0" err="1" smtClean="0"/>
                <a:t>런처</a:t>
              </a:r>
              <a:endParaRPr lang="ko-KR" altLang="en-US" dirty="0"/>
            </a:p>
          </p:txBody>
        </p:sp>
      </p:grpSp>
      <p:sp>
        <p:nvSpPr>
          <p:cNvPr id="95" name="직사각형 94"/>
          <p:cNvSpPr/>
          <p:nvPr/>
        </p:nvSpPr>
        <p:spPr>
          <a:xfrm>
            <a:off x="7416824" y="4653224"/>
            <a:ext cx="1620000" cy="79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기본런처역할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03" name="그룹 102"/>
          <p:cNvGrpSpPr/>
          <p:nvPr/>
        </p:nvGrpSpPr>
        <p:grpSpPr>
          <a:xfrm>
            <a:off x="4791700" y="2577758"/>
            <a:ext cx="2512930" cy="1859354"/>
            <a:chOff x="4791700" y="2577758"/>
            <a:chExt cx="2512930" cy="1859354"/>
          </a:xfrm>
        </p:grpSpPr>
        <p:grpSp>
          <p:nvGrpSpPr>
            <p:cNvPr id="96" name="그룹 95"/>
            <p:cNvGrpSpPr/>
            <p:nvPr/>
          </p:nvGrpSpPr>
          <p:grpSpPr>
            <a:xfrm rot="21266476">
              <a:off x="5027311" y="2577758"/>
              <a:ext cx="1849712" cy="1731089"/>
              <a:chOff x="5076056" y="2655769"/>
              <a:chExt cx="1849712" cy="1731089"/>
            </a:xfrm>
          </p:grpSpPr>
          <p:cxnSp>
            <p:nvCxnSpPr>
              <p:cNvPr id="78" name="직선 화살표 연결선 77"/>
              <p:cNvCxnSpPr/>
              <p:nvPr/>
            </p:nvCxnSpPr>
            <p:spPr>
              <a:xfrm rot="333524" flipH="1" flipV="1">
                <a:off x="5341590" y="2655769"/>
                <a:ext cx="1584178" cy="172819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arrow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화살표 연결선 80"/>
              <p:cNvCxnSpPr/>
              <p:nvPr/>
            </p:nvCxnSpPr>
            <p:spPr>
              <a:xfrm flipH="1" flipV="1">
                <a:off x="5076056" y="2708920"/>
                <a:ext cx="1258038" cy="167793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1" name="TextBox 100"/>
            <p:cNvSpPr txBox="1"/>
            <p:nvPr/>
          </p:nvSpPr>
          <p:spPr>
            <a:xfrm>
              <a:off x="4791700" y="3790781"/>
              <a:ext cx="13644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err="1" smtClean="0"/>
                <a:t>레퍼런스</a:t>
              </a:r>
              <a:endParaRPr lang="en-US" altLang="ko-KR" dirty="0" smtClean="0"/>
            </a:p>
            <a:p>
              <a:pPr algn="ctr"/>
              <a:r>
                <a:rPr lang="ko-KR" altLang="en-US" dirty="0" err="1" smtClean="0"/>
                <a:t>런처기능</a:t>
              </a:r>
              <a:r>
                <a:rPr lang="ko-KR" altLang="en-US" dirty="0" smtClean="0"/>
                <a:t> 제공</a:t>
              </a:r>
              <a:endParaRPr lang="ko-KR" altLang="en-US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940154" y="2780928"/>
              <a:ext cx="13644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err="1" smtClean="0"/>
                <a:t>런처</a:t>
              </a:r>
              <a:r>
                <a:rPr lang="ko-KR" altLang="en-US" dirty="0" smtClean="0"/>
                <a:t> 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추가기능 지원</a:t>
              </a:r>
              <a:endParaRPr lang="ko-KR" altLang="en-US" dirty="0"/>
            </a:p>
          </p:txBody>
        </p:sp>
      </p:grpSp>
      <p:sp useBgFill="1">
        <p:nvSpPr>
          <p:cNvPr id="104" name="직사각형 103"/>
          <p:cNvSpPr/>
          <p:nvPr/>
        </p:nvSpPr>
        <p:spPr>
          <a:xfrm>
            <a:off x="5076056" y="1628888"/>
            <a:ext cx="1619672" cy="792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추가기능수행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Flow Chart-</a:t>
            </a:r>
            <a:r>
              <a:rPr lang="ko-KR" altLang="en-US" dirty="0" err="1" smtClean="0"/>
              <a:t>런처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907657" y="1700809"/>
            <a:ext cx="1328686" cy="576064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smtClean="0">
                <a:solidFill>
                  <a:schemeClr val="tx1"/>
                </a:solidFill>
              </a:rPr>
              <a:t>런처</a:t>
            </a:r>
            <a:r>
              <a:rPr lang="ko-KR" altLang="en-US" sz="1700" dirty="0" smtClean="0">
                <a:solidFill>
                  <a:schemeClr val="tx1"/>
                </a:solidFill>
              </a:rPr>
              <a:t> 설치</a:t>
            </a:r>
            <a:endParaRPr lang="ko-KR" altLang="en-US" sz="1700" dirty="0">
              <a:solidFill>
                <a:schemeClr val="tx1"/>
              </a:solidFill>
            </a:endParaRPr>
          </a:p>
        </p:txBody>
      </p:sp>
      <p:cxnSp>
        <p:nvCxnSpPr>
          <p:cNvPr id="17" name="직선 연결선 16"/>
          <p:cNvCxnSpPr>
            <a:stCxn id="6" idx="2"/>
          </p:cNvCxnSpPr>
          <p:nvPr/>
        </p:nvCxnSpPr>
        <p:spPr>
          <a:xfrm>
            <a:off x="4572000" y="2276873"/>
            <a:ext cx="0" cy="360039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2123976" y="2636912"/>
            <a:ext cx="474177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V="1">
            <a:off x="2138221" y="2636912"/>
            <a:ext cx="0" cy="305818"/>
          </a:xfrm>
          <a:prstGeom prst="line">
            <a:avLst/>
          </a:prstGeom>
          <a:ln w="25400">
            <a:solidFill>
              <a:schemeClr val="tx2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V="1">
            <a:off x="6866731" y="2636912"/>
            <a:ext cx="0" cy="305818"/>
          </a:xfrm>
          <a:prstGeom prst="line">
            <a:avLst/>
          </a:prstGeom>
          <a:ln w="25400">
            <a:solidFill>
              <a:schemeClr val="tx2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506289" y="2924944"/>
            <a:ext cx="1265511" cy="486270"/>
          </a:xfrm>
          <a:prstGeom prst="rect">
            <a:avLst/>
          </a:prstGeom>
          <a:solidFill>
            <a:schemeClr val="bg1"/>
          </a:solidFill>
          <a:ln w="25400" cmpd="sng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0" dirty="0" smtClean="0">
                <a:solidFill>
                  <a:schemeClr val="tx1"/>
                </a:solidFill>
              </a:rPr>
              <a:t>Default </a:t>
            </a:r>
          </a:p>
          <a:p>
            <a:pPr algn="ctr"/>
            <a:r>
              <a:rPr lang="ko-KR" altLang="en-US" sz="1700" dirty="0" smtClean="0">
                <a:solidFill>
                  <a:schemeClr val="tx1"/>
                </a:solidFill>
              </a:rPr>
              <a:t>테마 지원</a:t>
            </a:r>
            <a:endParaRPr lang="en-US" altLang="ko-KR" sz="1700" dirty="0" smtClean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228184" y="2924944"/>
            <a:ext cx="1265511" cy="486270"/>
          </a:xfrm>
          <a:prstGeom prst="rect">
            <a:avLst/>
          </a:prstGeom>
          <a:solidFill>
            <a:schemeClr val="bg1"/>
          </a:solidFill>
          <a:ln w="25400" cmpd="sng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dirty="0" smtClean="0">
                <a:solidFill>
                  <a:schemeClr val="tx1"/>
                </a:solidFill>
              </a:rPr>
              <a:t>추가기능지원</a:t>
            </a:r>
            <a:endParaRPr lang="ko-KR" altLang="en-US" sz="1700" dirty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19068" y="2636912"/>
            <a:ext cx="14285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※ </a:t>
            </a:r>
            <a:r>
              <a:rPr lang="ko-KR" altLang="en-US" dirty="0" smtClean="0"/>
              <a:t>추가기능을</a:t>
            </a:r>
            <a:endParaRPr lang="en-US" altLang="ko-KR" dirty="0" smtClean="0"/>
          </a:p>
          <a:p>
            <a:r>
              <a:rPr lang="ko-KR" altLang="en-US" dirty="0" smtClean="0"/>
              <a:t>사용할 수 있는</a:t>
            </a:r>
            <a:endParaRPr lang="en-US" altLang="ko-KR" dirty="0" smtClean="0"/>
          </a:p>
          <a:p>
            <a:r>
              <a:rPr lang="en-US" altLang="ko-KR" dirty="0" smtClean="0"/>
              <a:t>UI </a:t>
            </a:r>
            <a:r>
              <a:rPr lang="ko-KR" altLang="en-US" dirty="0" smtClean="0"/>
              <a:t>제공</a:t>
            </a:r>
            <a:endParaRPr lang="ko-KR" alt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7524328" y="2636912"/>
            <a:ext cx="17363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※ </a:t>
            </a:r>
            <a:r>
              <a:rPr lang="ko-KR" altLang="en-US" dirty="0" smtClean="0"/>
              <a:t>사용자 설정에</a:t>
            </a:r>
            <a:endParaRPr lang="en-US" altLang="ko-KR" dirty="0" smtClean="0"/>
          </a:p>
          <a:p>
            <a:r>
              <a:rPr lang="ko-KR" altLang="en-US" dirty="0" smtClean="0"/>
              <a:t>따라 사용여부 및</a:t>
            </a:r>
            <a:endParaRPr lang="en-US" altLang="ko-KR" dirty="0" smtClean="0"/>
          </a:p>
          <a:p>
            <a:r>
              <a:rPr lang="ko-KR" altLang="en-US" dirty="0" smtClean="0"/>
              <a:t>세부사항 설정가능</a:t>
            </a:r>
            <a:endParaRPr lang="ko-KR" altLang="en-US" dirty="0"/>
          </a:p>
        </p:txBody>
      </p:sp>
      <p:cxnSp>
        <p:nvCxnSpPr>
          <p:cNvPr id="61" name="직선 연결선 60"/>
          <p:cNvCxnSpPr>
            <a:stCxn id="62" idx="0"/>
          </p:cNvCxnSpPr>
          <p:nvPr/>
        </p:nvCxnSpPr>
        <p:spPr>
          <a:xfrm flipV="1">
            <a:off x="2139865" y="3411214"/>
            <a:ext cx="5379" cy="665858"/>
          </a:xfrm>
          <a:prstGeom prst="line">
            <a:avLst/>
          </a:prstGeom>
          <a:ln w="25400">
            <a:solidFill>
              <a:schemeClr val="tx2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/>
          <p:cNvSpPr/>
          <p:nvPr/>
        </p:nvSpPr>
        <p:spPr>
          <a:xfrm>
            <a:off x="1425164" y="4077072"/>
            <a:ext cx="1429402" cy="576064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별도의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테마 적용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6" name="직선 연결선 65"/>
          <p:cNvCxnSpPr>
            <a:stCxn id="67" idx="0"/>
            <a:endCxn id="62" idx="4"/>
          </p:cNvCxnSpPr>
          <p:nvPr/>
        </p:nvCxnSpPr>
        <p:spPr>
          <a:xfrm flipV="1">
            <a:off x="2139045" y="4653136"/>
            <a:ext cx="820" cy="665858"/>
          </a:xfrm>
          <a:prstGeom prst="line">
            <a:avLst/>
          </a:prstGeom>
          <a:ln w="25400">
            <a:solidFill>
              <a:schemeClr val="tx2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1506289" y="5318994"/>
            <a:ext cx="1265511" cy="486270"/>
          </a:xfrm>
          <a:prstGeom prst="rect">
            <a:avLst/>
          </a:prstGeom>
          <a:solidFill>
            <a:schemeClr val="bg1"/>
          </a:solidFill>
          <a:ln w="25400" cmpd="sng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700" dirty="0" smtClean="0">
                <a:solidFill>
                  <a:schemeClr val="tx1"/>
                </a:solidFill>
              </a:rPr>
              <a:t>디자인 백업</a:t>
            </a:r>
            <a:endParaRPr lang="en-US" altLang="ko-KR" sz="17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700" dirty="0" smtClean="0">
                <a:solidFill>
                  <a:schemeClr val="tx1"/>
                </a:solidFill>
              </a:rPr>
              <a:t>및 업로드 가능</a:t>
            </a:r>
            <a:endParaRPr lang="en-US" altLang="ko-KR" sz="1700" dirty="0" smtClean="0">
              <a:solidFill>
                <a:schemeClr val="tx1"/>
              </a:solidFill>
            </a:endParaRPr>
          </a:p>
        </p:txBody>
      </p:sp>
      <p:sp>
        <p:nvSpPr>
          <p:cNvPr id="68" name="순서도: 판단 67"/>
          <p:cNvSpPr/>
          <p:nvPr/>
        </p:nvSpPr>
        <p:spPr>
          <a:xfrm>
            <a:off x="3762589" y="3429000"/>
            <a:ext cx="1612009" cy="729405"/>
          </a:xfrm>
          <a:prstGeom prst="flowChartDecision">
            <a:avLst/>
          </a:prstGeom>
          <a:solidFill>
            <a:schemeClr val="bg1"/>
          </a:solidFill>
          <a:ln w="25400" cmpd="sng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ko-KR" altLang="en-US" sz="1700" dirty="0" smtClean="0">
                <a:solidFill>
                  <a:schemeClr val="tx1"/>
                </a:solidFill>
              </a:rPr>
              <a:t>이벤트 발생</a:t>
            </a:r>
            <a:endParaRPr lang="ko-KR" altLang="en-US" sz="1700" dirty="0">
              <a:solidFill>
                <a:schemeClr val="tx1"/>
              </a:solidFill>
            </a:endParaRPr>
          </a:p>
        </p:txBody>
      </p:sp>
      <p:cxnSp>
        <p:nvCxnSpPr>
          <p:cNvPr id="83" name="Shape 82"/>
          <p:cNvCxnSpPr>
            <a:stCxn id="68" idx="0"/>
            <a:endCxn id="48" idx="1"/>
          </p:cNvCxnSpPr>
          <p:nvPr/>
        </p:nvCxnSpPr>
        <p:spPr>
          <a:xfrm rot="5400000" flipH="1" flipV="1">
            <a:off x="5267929" y="2468745"/>
            <a:ext cx="260921" cy="1659590"/>
          </a:xfrm>
          <a:prstGeom prst="bentConnector2">
            <a:avLst/>
          </a:prstGeom>
          <a:ln w="254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3275856" y="3140968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런처추가기능</a:t>
            </a:r>
            <a:endParaRPr lang="ko-KR" altLang="en-US" dirty="0"/>
          </a:p>
        </p:txBody>
      </p:sp>
      <p:sp>
        <p:nvSpPr>
          <p:cNvPr id="85" name="직사각형 84"/>
          <p:cNvSpPr/>
          <p:nvPr/>
        </p:nvSpPr>
        <p:spPr>
          <a:xfrm>
            <a:off x="6228184" y="4221088"/>
            <a:ext cx="1265511" cy="486270"/>
          </a:xfrm>
          <a:prstGeom prst="rect">
            <a:avLst/>
          </a:prstGeom>
          <a:solidFill>
            <a:schemeClr val="bg1"/>
          </a:solidFill>
          <a:ln w="25400" cmpd="sng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700" dirty="0" err="1" smtClean="0">
                <a:solidFill>
                  <a:schemeClr val="tx1"/>
                </a:solidFill>
              </a:rPr>
              <a:t>레퍼런스</a:t>
            </a:r>
            <a:r>
              <a:rPr lang="ko-KR" altLang="en-US" sz="1700" dirty="0" smtClean="0">
                <a:solidFill>
                  <a:schemeClr val="tx1"/>
                </a:solidFill>
              </a:rPr>
              <a:t> </a:t>
            </a:r>
            <a:r>
              <a:rPr lang="ko-KR" altLang="en-US" sz="1700" dirty="0" err="1" smtClean="0">
                <a:solidFill>
                  <a:schemeClr val="tx1"/>
                </a:solidFill>
              </a:rPr>
              <a:t>런처</a:t>
            </a:r>
            <a:endParaRPr lang="en-US" altLang="ko-KR" sz="17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700" dirty="0" smtClean="0">
                <a:solidFill>
                  <a:schemeClr val="tx1"/>
                </a:solidFill>
              </a:rPr>
              <a:t>기능 지원</a:t>
            </a:r>
            <a:endParaRPr lang="ko-KR" altLang="en-US" sz="1700" dirty="0">
              <a:solidFill>
                <a:schemeClr val="tx1"/>
              </a:solidFill>
            </a:endParaRPr>
          </a:p>
        </p:txBody>
      </p:sp>
      <p:cxnSp>
        <p:nvCxnSpPr>
          <p:cNvPr id="86" name="Shape 85"/>
          <p:cNvCxnSpPr>
            <a:stCxn id="68" idx="2"/>
            <a:endCxn id="85" idx="1"/>
          </p:cNvCxnSpPr>
          <p:nvPr/>
        </p:nvCxnSpPr>
        <p:spPr>
          <a:xfrm rot="16200000" flipH="1">
            <a:off x="5245480" y="3481519"/>
            <a:ext cx="305818" cy="1659590"/>
          </a:xfrm>
          <a:prstGeom prst="bentConnector2">
            <a:avLst/>
          </a:prstGeom>
          <a:ln w="254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3275856" y="4077072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기본런처기능</a:t>
            </a:r>
            <a:endParaRPr lang="ko-KR" alt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6003979" y="4725144"/>
            <a:ext cx="19864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※ </a:t>
            </a:r>
            <a:r>
              <a:rPr lang="ko-KR" altLang="en-US" dirty="0" err="1" smtClean="0"/>
              <a:t>런처</a:t>
            </a:r>
            <a:r>
              <a:rPr lang="ko-KR" altLang="en-US" dirty="0" smtClean="0"/>
              <a:t> 설치로 인한</a:t>
            </a:r>
            <a:endParaRPr lang="en-US" altLang="ko-KR" dirty="0" smtClean="0"/>
          </a:p>
          <a:p>
            <a:r>
              <a:rPr lang="ko-KR" altLang="en-US" dirty="0" smtClean="0"/>
              <a:t>추가적인 시스템 사용</a:t>
            </a:r>
            <a:endParaRPr lang="en-US" altLang="ko-KR" dirty="0" smtClean="0"/>
          </a:p>
          <a:p>
            <a:r>
              <a:rPr lang="ko-KR" altLang="en-US" dirty="0" smtClean="0"/>
              <a:t>최소화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Flow Chart-</a:t>
            </a:r>
            <a:r>
              <a:rPr lang="ko-KR" altLang="en-US" dirty="0" err="1" smtClean="0"/>
              <a:t>노크온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3843784" y="1700809"/>
            <a:ext cx="1456432" cy="576064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smtClean="0">
                <a:solidFill>
                  <a:schemeClr val="tx1"/>
                </a:solidFill>
              </a:rPr>
              <a:t>노크온사용설정</a:t>
            </a:r>
            <a:endParaRPr lang="ko-KR" altLang="en-US" sz="1700" dirty="0">
              <a:solidFill>
                <a:schemeClr val="tx1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4572000" y="2276873"/>
            <a:ext cx="0" cy="360039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순서도: 판단 32"/>
          <p:cNvSpPr/>
          <p:nvPr/>
        </p:nvSpPr>
        <p:spPr>
          <a:xfrm>
            <a:off x="3762589" y="2636912"/>
            <a:ext cx="1612009" cy="729405"/>
          </a:xfrm>
          <a:prstGeom prst="flowChartDecision">
            <a:avLst/>
          </a:prstGeom>
          <a:solidFill>
            <a:schemeClr val="bg1"/>
          </a:solidFill>
          <a:ln w="25400" cmpd="sng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700" dirty="0" smtClean="0">
                <a:solidFill>
                  <a:schemeClr val="tx1"/>
                </a:solidFill>
              </a:rPr>
              <a:t>화면</a:t>
            </a:r>
            <a:r>
              <a:rPr lang="en-US" altLang="ko-KR" sz="1700" dirty="0" smtClean="0">
                <a:solidFill>
                  <a:schemeClr val="tx1"/>
                </a:solidFill>
              </a:rPr>
              <a:t>ON/OFF</a:t>
            </a:r>
            <a:endParaRPr lang="ko-KR" altLang="en-US" sz="1700" dirty="0">
              <a:solidFill>
                <a:schemeClr val="tx1"/>
              </a:solidFill>
            </a:endParaRPr>
          </a:p>
        </p:txBody>
      </p:sp>
      <p:cxnSp>
        <p:nvCxnSpPr>
          <p:cNvPr id="34" name="직선 연결선 33"/>
          <p:cNvCxnSpPr/>
          <p:nvPr/>
        </p:nvCxnSpPr>
        <p:spPr>
          <a:xfrm flipV="1">
            <a:off x="2813175" y="3001615"/>
            <a:ext cx="949414" cy="5030"/>
          </a:xfrm>
          <a:prstGeom prst="line">
            <a:avLst/>
          </a:prstGeom>
          <a:ln w="25400">
            <a:solidFill>
              <a:schemeClr val="tx2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stCxn id="33" idx="3"/>
            <a:endCxn id="63" idx="1"/>
          </p:cNvCxnSpPr>
          <p:nvPr/>
        </p:nvCxnSpPr>
        <p:spPr>
          <a:xfrm flipV="1">
            <a:off x="5374598" y="2997936"/>
            <a:ext cx="956227" cy="3679"/>
          </a:xfrm>
          <a:prstGeom prst="line">
            <a:avLst/>
          </a:prstGeom>
          <a:ln w="25400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087476" y="270892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ON</a:t>
            </a:r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5525522" y="2708920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OFF</a:t>
            </a:r>
            <a:endParaRPr lang="ko-KR" altLang="en-US" dirty="0"/>
          </a:p>
        </p:txBody>
      </p:sp>
      <p:sp>
        <p:nvSpPr>
          <p:cNvPr id="57" name="직사각형 56"/>
          <p:cNvSpPr/>
          <p:nvPr/>
        </p:nvSpPr>
        <p:spPr>
          <a:xfrm>
            <a:off x="1538955" y="2763510"/>
            <a:ext cx="1265511" cy="486270"/>
          </a:xfrm>
          <a:prstGeom prst="rect">
            <a:avLst/>
          </a:prstGeom>
          <a:solidFill>
            <a:schemeClr val="bg1"/>
          </a:solidFill>
          <a:ln w="25400" cmpd="sng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dirty="0" smtClean="0">
                <a:solidFill>
                  <a:schemeClr val="tx1"/>
                </a:solidFill>
              </a:rPr>
              <a:t>진동센서감지</a:t>
            </a:r>
            <a:endParaRPr lang="en-US" altLang="ko-KR" sz="1700" dirty="0" smtClean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330825" y="2754801"/>
            <a:ext cx="1265511" cy="486270"/>
          </a:xfrm>
          <a:prstGeom prst="rect">
            <a:avLst/>
          </a:prstGeom>
          <a:solidFill>
            <a:schemeClr val="bg1"/>
          </a:solidFill>
          <a:ln w="25400" cmpd="sng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dirty="0" smtClean="0">
                <a:solidFill>
                  <a:schemeClr val="tx1"/>
                </a:solidFill>
              </a:rPr>
              <a:t>충격센서감지</a:t>
            </a:r>
            <a:endParaRPr lang="en-US" altLang="ko-KR" sz="1700" dirty="0" smtClean="0">
              <a:solidFill>
                <a:schemeClr val="tx1"/>
              </a:solidFill>
            </a:endParaRPr>
          </a:p>
        </p:txBody>
      </p:sp>
      <p:cxnSp>
        <p:nvCxnSpPr>
          <p:cNvPr id="65" name="직선 연결선 64"/>
          <p:cNvCxnSpPr>
            <a:stCxn id="57" idx="2"/>
            <a:endCxn id="69" idx="0"/>
          </p:cNvCxnSpPr>
          <p:nvPr/>
        </p:nvCxnSpPr>
        <p:spPr>
          <a:xfrm>
            <a:off x="2171711" y="3249780"/>
            <a:ext cx="3421" cy="57585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판단 68"/>
          <p:cNvSpPr/>
          <p:nvPr/>
        </p:nvSpPr>
        <p:spPr>
          <a:xfrm>
            <a:off x="1405984" y="3825630"/>
            <a:ext cx="1538295" cy="648071"/>
          </a:xfrm>
          <a:prstGeom prst="flowChartDecision">
            <a:avLst/>
          </a:prstGeom>
          <a:solidFill>
            <a:schemeClr val="bg1"/>
          </a:solidFill>
          <a:ln w="25400" cmpd="sng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700" dirty="0" err="1" smtClean="0">
                <a:solidFill>
                  <a:schemeClr val="tx1"/>
                </a:solidFill>
              </a:rPr>
              <a:t>상태바</a:t>
            </a:r>
            <a:endParaRPr lang="en-US" altLang="ko-KR" sz="17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700" dirty="0" smtClean="0">
                <a:solidFill>
                  <a:schemeClr val="tx1"/>
                </a:solidFill>
              </a:rPr>
              <a:t>더블터치</a:t>
            </a:r>
            <a:endParaRPr lang="ko-KR" altLang="en-US" sz="1700" dirty="0">
              <a:solidFill>
                <a:schemeClr val="tx1"/>
              </a:solidFill>
            </a:endParaRPr>
          </a:p>
        </p:txBody>
      </p:sp>
      <p:cxnSp>
        <p:nvCxnSpPr>
          <p:cNvPr id="87" name="직선 연결선 86"/>
          <p:cNvCxnSpPr>
            <a:stCxn id="92" idx="1"/>
            <a:endCxn id="69" idx="3"/>
          </p:cNvCxnSpPr>
          <p:nvPr/>
        </p:nvCxnSpPr>
        <p:spPr>
          <a:xfrm flipH="1">
            <a:off x="2944279" y="4148497"/>
            <a:ext cx="900078" cy="1169"/>
          </a:xfrm>
          <a:prstGeom prst="line">
            <a:avLst/>
          </a:prstGeom>
          <a:ln w="25400">
            <a:solidFill>
              <a:schemeClr val="tx2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모서리가 둥근 직사각형 91"/>
          <p:cNvSpPr/>
          <p:nvPr/>
        </p:nvSpPr>
        <p:spPr>
          <a:xfrm>
            <a:off x="3844357" y="3860465"/>
            <a:ext cx="1456432" cy="576064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0" dirty="0" smtClean="0">
                <a:solidFill>
                  <a:schemeClr val="tx1"/>
                </a:solidFill>
              </a:rPr>
              <a:t>return 0;</a:t>
            </a:r>
            <a:endParaRPr lang="ko-KR" altLang="en-US" sz="1700" dirty="0">
              <a:solidFill>
                <a:schemeClr val="tx1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087476" y="381633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</a:t>
            </a:r>
            <a:endParaRPr lang="ko-KR" altLang="en-US" dirty="0"/>
          </a:p>
        </p:txBody>
      </p:sp>
      <p:cxnSp>
        <p:nvCxnSpPr>
          <p:cNvPr id="96" name="직선 연결선 95"/>
          <p:cNvCxnSpPr>
            <a:stCxn id="106" idx="0"/>
            <a:endCxn id="69" idx="2"/>
          </p:cNvCxnSpPr>
          <p:nvPr/>
        </p:nvCxnSpPr>
        <p:spPr>
          <a:xfrm flipH="1" flipV="1">
            <a:off x="2175132" y="4473701"/>
            <a:ext cx="3186" cy="624838"/>
          </a:xfrm>
          <a:prstGeom prst="line">
            <a:avLst/>
          </a:prstGeom>
          <a:ln w="25400">
            <a:solidFill>
              <a:schemeClr val="tx2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2144832" y="4581128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YES</a:t>
            </a:r>
            <a:endParaRPr lang="ko-KR" altLang="en-US" dirty="0"/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1521537" y="5098539"/>
            <a:ext cx="1313562" cy="432048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dirty="0" smtClean="0">
                <a:solidFill>
                  <a:schemeClr val="tx1"/>
                </a:solidFill>
              </a:rPr>
              <a:t>화면 </a:t>
            </a:r>
            <a:r>
              <a:rPr lang="en-US" altLang="ko-KR" sz="1700" dirty="0" smtClean="0">
                <a:solidFill>
                  <a:schemeClr val="tx1"/>
                </a:solidFill>
              </a:rPr>
              <a:t>OFF</a:t>
            </a:r>
            <a:endParaRPr lang="ko-KR" altLang="en-US" sz="1700" dirty="0">
              <a:solidFill>
                <a:schemeClr val="tx1"/>
              </a:solidFill>
            </a:endParaRPr>
          </a:p>
        </p:txBody>
      </p:sp>
      <p:sp>
        <p:nvSpPr>
          <p:cNvPr id="110" name="순서도: 판단 109"/>
          <p:cNvSpPr/>
          <p:nvPr/>
        </p:nvSpPr>
        <p:spPr>
          <a:xfrm>
            <a:off x="6193348" y="3834921"/>
            <a:ext cx="1538295" cy="648071"/>
          </a:xfrm>
          <a:prstGeom prst="flowChartDecision">
            <a:avLst/>
          </a:prstGeom>
          <a:solidFill>
            <a:schemeClr val="bg1"/>
          </a:solidFill>
          <a:ln w="25400" cmpd="sng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700" dirty="0" smtClean="0">
                <a:solidFill>
                  <a:schemeClr val="tx1"/>
                </a:solidFill>
              </a:rPr>
              <a:t>동일위치</a:t>
            </a:r>
            <a:endParaRPr lang="en-US" altLang="ko-KR" sz="17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700" dirty="0" smtClean="0">
                <a:solidFill>
                  <a:schemeClr val="tx1"/>
                </a:solidFill>
              </a:rPr>
              <a:t>더블터치</a:t>
            </a:r>
            <a:endParaRPr lang="ko-KR" altLang="en-US" sz="1700" dirty="0">
              <a:solidFill>
                <a:schemeClr val="tx1"/>
              </a:solidFill>
            </a:endParaRPr>
          </a:p>
        </p:txBody>
      </p:sp>
      <p:cxnSp>
        <p:nvCxnSpPr>
          <p:cNvPr id="111" name="직선 연결선 110"/>
          <p:cNvCxnSpPr>
            <a:stCxn id="63" idx="2"/>
            <a:endCxn id="110" idx="0"/>
          </p:cNvCxnSpPr>
          <p:nvPr/>
        </p:nvCxnSpPr>
        <p:spPr>
          <a:xfrm flipH="1">
            <a:off x="6962496" y="3241071"/>
            <a:ext cx="1085" cy="59385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>
            <a:stCxn id="110" idx="1"/>
            <a:endCxn id="92" idx="3"/>
          </p:cNvCxnSpPr>
          <p:nvPr/>
        </p:nvCxnSpPr>
        <p:spPr>
          <a:xfrm flipH="1" flipV="1">
            <a:off x="5300789" y="4148497"/>
            <a:ext cx="892559" cy="10460"/>
          </a:xfrm>
          <a:prstGeom prst="line">
            <a:avLst/>
          </a:prstGeom>
          <a:ln w="25400">
            <a:solidFill>
              <a:schemeClr val="tx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5570406" y="3823876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</a:t>
            </a:r>
            <a:endParaRPr lang="ko-KR" altLang="en-US" dirty="0"/>
          </a:p>
        </p:txBody>
      </p:sp>
      <p:cxnSp>
        <p:nvCxnSpPr>
          <p:cNvPr id="119" name="직선 연결선 118"/>
          <p:cNvCxnSpPr>
            <a:stCxn id="121" idx="0"/>
            <a:endCxn id="110" idx="2"/>
          </p:cNvCxnSpPr>
          <p:nvPr/>
        </p:nvCxnSpPr>
        <p:spPr>
          <a:xfrm flipH="1" flipV="1">
            <a:off x="6962496" y="4482992"/>
            <a:ext cx="3186" cy="615547"/>
          </a:xfrm>
          <a:prstGeom prst="line">
            <a:avLst/>
          </a:prstGeom>
          <a:ln w="25400">
            <a:solidFill>
              <a:schemeClr val="tx2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6932196" y="4607838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YES</a:t>
            </a:r>
            <a:endParaRPr lang="ko-KR" altLang="en-US" dirty="0"/>
          </a:p>
        </p:txBody>
      </p:sp>
      <p:sp>
        <p:nvSpPr>
          <p:cNvPr id="121" name="모서리가 둥근 직사각형 120"/>
          <p:cNvSpPr/>
          <p:nvPr/>
        </p:nvSpPr>
        <p:spPr>
          <a:xfrm>
            <a:off x="6308901" y="5098539"/>
            <a:ext cx="1313562" cy="432048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dirty="0" smtClean="0">
                <a:solidFill>
                  <a:schemeClr val="tx1"/>
                </a:solidFill>
              </a:rPr>
              <a:t>화면 </a:t>
            </a:r>
            <a:r>
              <a:rPr lang="en-US" altLang="ko-KR" sz="1700" dirty="0" smtClean="0">
                <a:solidFill>
                  <a:schemeClr val="tx1"/>
                </a:solidFill>
              </a:rPr>
              <a:t>ON</a:t>
            </a:r>
            <a:endParaRPr lang="ko-KR" altLang="en-US" sz="1700" dirty="0">
              <a:solidFill>
                <a:schemeClr val="tx1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7637975" y="3861048"/>
            <a:ext cx="148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※ </a:t>
            </a:r>
            <a:r>
              <a:rPr lang="ko-KR" altLang="en-US" dirty="0" smtClean="0"/>
              <a:t>노크터치는</a:t>
            </a:r>
            <a:endParaRPr lang="en-US" altLang="ko-KR" dirty="0" smtClean="0"/>
          </a:p>
          <a:p>
            <a:r>
              <a:rPr lang="ko-KR" altLang="en-US" dirty="0" err="1" smtClean="0"/>
              <a:t>사분면코드인증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Flow Chart-</a:t>
            </a:r>
            <a:r>
              <a:rPr lang="ko-KR" altLang="en-US" dirty="0" smtClean="0"/>
              <a:t>휴지통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3995936" y="1700809"/>
            <a:ext cx="1152128" cy="576064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dirty="0" smtClean="0">
                <a:solidFill>
                  <a:schemeClr val="tx1"/>
                </a:solidFill>
              </a:rPr>
              <a:t>휴지통</a:t>
            </a:r>
            <a:endParaRPr lang="en-US" altLang="ko-KR" sz="17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700" dirty="0" smtClean="0">
                <a:solidFill>
                  <a:schemeClr val="tx1"/>
                </a:solidFill>
              </a:rPr>
              <a:t>사용설정</a:t>
            </a:r>
            <a:endParaRPr lang="ko-KR" altLang="en-US" sz="1700" dirty="0">
              <a:solidFill>
                <a:schemeClr val="tx1"/>
              </a:solidFill>
            </a:endParaRPr>
          </a:p>
        </p:txBody>
      </p:sp>
      <p:cxnSp>
        <p:nvCxnSpPr>
          <p:cNvPr id="6" name="직선 연결선 5"/>
          <p:cNvCxnSpPr>
            <a:stCxn id="4" idx="2"/>
            <a:endCxn id="7" idx="0"/>
          </p:cNvCxnSpPr>
          <p:nvPr/>
        </p:nvCxnSpPr>
        <p:spPr>
          <a:xfrm flipH="1">
            <a:off x="4568594" y="2276873"/>
            <a:ext cx="3406" cy="36004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순서도: 판단 6"/>
          <p:cNvSpPr/>
          <p:nvPr/>
        </p:nvSpPr>
        <p:spPr>
          <a:xfrm>
            <a:off x="3762589" y="2636913"/>
            <a:ext cx="1612009" cy="648071"/>
          </a:xfrm>
          <a:prstGeom prst="flowChartDecision">
            <a:avLst/>
          </a:prstGeom>
          <a:solidFill>
            <a:schemeClr val="bg1"/>
          </a:solidFill>
          <a:ln w="25400" cmpd="sng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700" dirty="0" smtClean="0">
                <a:solidFill>
                  <a:schemeClr val="tx1"/>
                </a:solidFill>
              </a:rPr>
              <a:t>Is Full</a:t>
            </a:r>
          </a:p>
          <a:p>
            <a:pPr algn="ctr"/>
            <a:r>
              <a:rPr lang="en-US" altLang="ko-KR" sz="1700" dirty="0" smtClean="0">
                <a:solidFill>
                  <a:schemeClr val="tx1"/>
                </a:solidFill>
              </a:rPr>
              <a:t>Memory</a:t>
            </a:r>
            <a:endParaRPr lang="ko-KR" altLang="en-US" sz="1700" dirty="0">
              <a:solidFill>
                <a:schemeClr val="tx1"/>
              </a:solidFill>
            </a:endParaRPr>
          </a:p>
        </p:txBody>
      </p:sp>
      <p:cxnSp>
        <p:nvCxnSpPr>
          <p:cNvPr id="9" name="직선 연결선 8"/>
          <p:cNvCxnSpPr>
            <a:stCxn id="11" idx="3"/>
            <a:endCxn id="7" idx="1"/>
          </p:cNvCxnSpPr>
          <p:nvPr/>
        </p:nvCxnSpPr>
        <p:spPr>
          <a:xfrm flipV="1">
            <a:off x="2813175" y="2960949"/>
            <a:ext cx="949414" cy="2151"/>
          </a:xfrm>
          <a:prstGeom prst="line">
            <a:avLst/>
          </a:prstGeom>
          <a:ln w="25400">
            <a:solidFill>
              <a:schemeClr val="tx2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96185" y="2647957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YES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547664" y="2719965"/>
            <a:ext cx="1265511" cy="486270"/>
          </a:xfrm>
          <a:prstGeom prst="rect">
            <a:avLst/>
          </a:prstGeom>
          <a:solidFill>
            <a:schemeClr val="bg1"/>
          </a:solidFill>
          <a:ln w="25400" cmpd="sng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dirty="0" err="1" smtClean="0">
                <a:solidFill>
                  <a:schemeClr val="tx1"/>
                </a:solidFill>
              </a:rPr>
              <a:t>메세지알림</a:t>
            </a:r>
            <a:endParaRPr lang="en-US" altLang="ko-KR" sz="1700" dirty="0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0385" y="2636912"/>
            <a:ext cx="1614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※ </a:t>
            </a:r>
            <a:r>
              <a:rPr lang="ko-KR" altLang="en-US" dirty="0" smtClean="0"/>
              <a:t>휴지통공간이</a:t>
            </a:r>
            <a:endParaRPr lang="en-US" altLang="ko-KR" dirty="0" smtClean="0"/>
          </a:p>
          <a:p>
            <a:r>
              <a:rPr lang="ko-KR" altLang="en-US" dirty="0" smtClean="0"/>
              <a:t>가득 찼음을 알림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572000" y="334770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932637" y="3789041"/>
            <a:ext cx="1265511" cy="486270"/>
          </a:xfrm>
          <a:prstGeom prst="rect">
            <a:avLst/>
          </a:prstGeom>
          <a:solidFill>
            <a:schemeClr val="bg1"/>
          </a:solidFill>
          <a:ln w="25400" cmpd="sng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700" dirty="0" smtClean="0">
                <a:solidFill>
                  <a:schemeClr val="tx1"/>
                </a:solidFill>
              </a:rPr>
              <a:t>휴지통공간으로 이동</a:t>
            </a:r>
            <a:endParaRPr lang="en-US" altLang="ko-KR" sz="1700" dirty="0" smtClean="0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>
            <a:stCxn id="17" idx="0"/>
            <a:endCxn id="7" idx="2"/>
          </p:cNvCxnSpPr>
          <p:nvPr/>
        </p:nvCxnSpPr>
        <p:spPr>
          <a:xfrm flipV="1">
            <a:off x="4565393" y="3284984"/>
            <a:ext cx="3201" cy="504057"/>
          </a:xfrm>
          <a:prstGeom prst="line">
            <a:avLst/>
          </a:prstGeom>
          <a:ln w="25400">
            <a:solidFill>
              <a:schemeClr val="tx2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11" idx="2"/>
            <a:endCxn id="25" idx="0"/>
          </p:cNvCxnSpPr>
          <p:nvPr/>
        </p:nvCxnSpPr>
        <p:spPr>
          <a:xfrm>
            <a:off x="2180420" y="3206235"/>
            <a:ext cx="3201" cy="52588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순서도: 판단 24"/>
          <p:cNvSpPr/>
          <p:nvPr/>
        </p:nvSpPr>
        <p:spPr>
          <a:xfrm>
            <a:off x="1377616" y="3732115"/>
            <a:ext cx="1612009" cy="648071"/>
          </a:xfrm>
          <a:prstGeom prst="flowChartDecision">
            <a:avLst/>
          </a:prstGeom>
          <a:solidFill>
            <a:schemeClr val="bg1"/>
          </a:solidFill>
          <a:ln w="25400" cmpd="sng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700" dirty="0" smtClean="0">
                <a:solidFill>
                  <a:schemeClr val="tx1"/>
                </a:solidFill>
              </a:rPr>
              <a:t>휴지통</a:t>
            </a:r>
            <a:endParaRPr lang="en-US" altLang="ko-KR" sz="17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700" dirty="0" smtClean="0">
                <a:solidFill>
                  <a:schemeClr val="tx1"/>
                </a:solidFill>
              </a:rPr>
              <a:t>비우기</a:t>
            </a:r>
            <a:endParaRPr lang="ko-KR" altLang="en-US" sz="1700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96185" y="3740823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YES</a:t>
            </a:r>
            <a:endParaRPr lang="ko-KR" altLang="en-US" dirty="0"/>
          </a:p>
        </p:txBody>
      </p:sp>
      <p:cxnSp>
        <p:nvCxnSpPr>
          <p:cNvPr id="29" name="직선 연결선 28"/>
          <p:cNvCxnSpPr>
            <a:endCxn id="25" idx="3"/>
          </p:cNvCxnSpPr>
          <p:nvPr/>
        </p:nvCxnSpPr>
        <p:spPr>
          <a:xfrm flipH="1" flipV="1">
            <a:off x="2989625" y="4056151"/>
            <a:ext cx="925594" cy="8524"/>
          </a:xfrm>
          <a:prstGeom prst="line">
            <a:avLst/>
          </a:prstGeom>
          <a:ln w="25400">
            <a:solidFill>
              <a:schemeClr val="tx2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151372" y="450912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</a:t>
            </a:r>
            <a:endParaRPr lang="ko-KR" altLang="en-US" dirty="0"/>
          </a:p>
        </p:txBody>
      </p:sp>
      <p:cxnSp>
        <p:nvCxnSpPr>
          <p:cNvPr id="36" name="직선 연결선 35"/>
          <p:cNvCxnSpPr>
            <a:stCxn id="38" idx="0"/>
            <a:endCxn id="25" idx="2"/>
          </p:cNvCxnSpPr>
          <p:nvPr/>
        </p:nvCxnSpPr>
        <p:spPr>
          <a:xfrm flipV="1">
            <a:off x="2181820" y="4380186"/>
            <a:ext cx="1801" cy="560983"/>
          </a:xfrm>
          <a:prstGeom prst="line">
            <a:avLst/>
          </a:prstGeom>
          <a:ln w="25400">
            <a:solidFill>
              <a:schemeClr val="tx2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순서도: 판단 37"/>
          <p:cNvSpPr/>
          <p:nvPr/>
        </p:nvSpPr>
        <p:spPr>
          <a:xfrm>
            <a:off x="1375815" y="4941169"/>
            <a:ext cx="1612009" cy="648071"/>
          </a:xfrm>
          <a:prstGeom prst="flowChartDecision">
            <a:avLst/>
          </a:prstGeom>
          <a:solidFill>
            <a:schemeClr val="bg1"/>
          </a:solidFill>
          <a:ln w="25400" cmpd="sng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700" dirty="0" smtClean="0">
                <a:solidFill>
                  <a:schemeClr val="tx1"/>
                </a:solidFill>
              </a:rPr>
              <a:t>삭제여부확인</a:t>
            </a:r>
            <a:endParaRPr lang="ko-KR" altLang="en-US" sz="1700" dirty="0">
              <a:solidFill>
                <a:schemeClr val="tx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602254" y="5949280"/>
            <a:ext cx="1152128" cy="576064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dirty="0" err="1" smtClean="0">
                <a:solidFill>
                  <a:schemeClr val="tx1"/>
                </a:solidFill>
              </a:rPr>
              <a:t>미삭제</a:t>
            </a:r>
            <a:endParaRPr lang="ko-KR" altLang="en-US" sz="1700" dirty="0">
              <a:solidFill>
                <a:schemeClr val="tx1"/>
              </a:solidFill>
            </a:endParaRPr>
          </a:p>
        </p:txBody>
      </p:sp>
      <p:cxnSp>
        <p:nvCxnSpPr>
          <p:cNvPr id="41" name="직선 연결선 40"/>
          <p:cNvCxnSpPr>
            <a:stCxn id="40" idx="0"/>
            <a:endCxn id="38" idx="2"/>
          </p:cNvCxnSpPr>
          <p:nvPr/>
        </p:nvCxnSpPr>
        <p:spPr>
          <a:xfrm flipV="1">
            <a:off x="2178318" y="5589240"/>
            <a:ext cx="3502" cy="360040"/>
          </a:xfrm>
          <a:prstGeom prst="line">
            <a:avLst/>
          </a:prstGeom>
          <a:ln w="25400">
            <a:solidFill>
              <a:schemeClr val="tx2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151372" y="557994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</a:t>
            </a:r>
            <a:endParaRPr lang="ko-KR" altLang="en-US" dirty="0"/>
          </a:p>
        </p:txBody>
      </p:sp>
      <p:cxnSp>
        <p:nvCxnSpPr>
          <p:cNvPr id="45" name="직선 연결선 44"/>
          <p:cNvCxnSpPr/>
          <p:nvPr/>
        </p:nvCxnSpPr>
        <p:spPr>
          <a:xfrm flipH="1">
            <a:off x="2987824" y="5264036"/>
            <a:ext cx="3384376" cy="1169"/>
          </a:xfrm>
          <a:prstGeom prst="line">
            <a:avLst/>
          </a:prstGeom>
          <a:ln w="25400">
            <a:solidFill>
              <a:schemeClr val="tx2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모서리가 둥근 직사각형 46"/>
          <p:cNvSpPr/>
          <p:nvPr/>
        </p:nvSpPr>
        <p:spPr>
          <a:xfrm>
            <a:off x="6372200" y="4976004"/>
            <a:ext cx="1152128" cy="576064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dirty="0" smtClean="0">
                <a:solidFill>
                  <a:schemeClr val="tx1"/>
                </a:solidFill>
              </a:rPr>
              <a:t>완전삭제</a:t>
            </a:r>
            <a:endParaRPr lang="ko-KR" altLang="en-US" sz="1700" dirty="0">
              <a:solidFill>
                <a:schemeClr val="tx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391980" y="4931876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YES</a:t>
            </a:r>
            <a:endParaRPr lang="ko-KR" altLang="en-US" dirty="0"/>
          </a:p>
        </p:txBody>
      </p:sp>
      <p:cxnSp>
        <p:nvCxnSpPr>
          <p:cNvPr id="50" name="Shape 49"/>
          <p:cNvCxnSpPr>
            <a:stCxn id="17" idx="3"/>
            <a:endCxn id="47" idx="0"/>
          </p:cNvCxnSpPr>
          <p:nvPr/>
        </p:nvCxnSpPr>
        <p:spPr>
          <a:xfrm>
            <a:off x="5198148" y="4032176"/>
            <a:ext cx="1750116" cy="943828"/>
          </a:xfrm>
          <a:prstGeom prst="bentConnector2">
            <a:avLst/>
          </a:prstGeom>
          <a:ln w="254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436096" y="371703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설정기간초과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5220072" y="1628800"/>
            <a:ext cx="1986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※ </a:t>
            </a:r>
            <a:r>
              <a:rPr lang="ko-KR" altLang="en-US" dirty="0" smtClean="0"/>
              <a:t>휴지통으로 사용할</a:t>
            </a:r>
            <a:endParaRPr lang="en-US" altLang="ko-KR" dirty="0" smtClean="0"/>
          </a:p>
          <a:p>
            <a:r>
              <a:rPr lang="ko-KR" altLang="en-US" dirty="0" smtClean="0"/>
              <a:t>    메모리크기 설정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환경</a:t>
            </a:r>
            <a:endParaRPr lang="ko-KR" altLang="en-US" dirty="0"/>
          </a:p>
        </p:txBody>
      </p:sp>
      <p:sp>
        <p:nvSpPr>
          <p:cNvPr id="7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39</a:t>
            </a:fld>
            <a:endParaRPr lang="ko-KR" altLang="en-US"/>
          </a:p>
        </p:txBody>
      </p:sp>
      <p:graphicFrame>
        <p:nvGraphicFramePr>
          <p:cNvPr id="10" name="다이어그램 9"/>
          <p:cNvGraphicFramePr/>
          <p:nvPr/>
        </p:nvGraphicFramePr>
        <p:xfrm>
          <a:off x="683568" y="1397000"/>
          <a:ext cx="7704856" cy="5056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배경</a:t>
            </a:r>
            <a:r>
              <a:rPr lang="en-US" altLang="ko-KR" dirty="0" smtClean="0"/>
              <a:t> </a:t>
            </a:r>
            <a:r>
              <a:rPr lang="ko-KR" altLang="en-US" dirty="0" smtClean="0"/>
              <a:t>및 필요성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539750" y="1628775"/>
            <a:ext cx="5903913" cy="180022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Clr>
                <a:schemeClr val="bg1"/>
              </a:buClr>
            </a:pPr>
            <a:r>
              <a:rPr lang="ko-KR" altLang="en-US" sz="2000" dirty="0" smtClean="0">
                <a:solidFill>
                  <a:schemeClr val="bg1"/>
                </a:solidFill>
              </a:rPr>
              <a:t>기존의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런처는</a:t>
            </a:r>
            <a:r>
              <a:rPr lang="ko-KR" altLang="en-US" sz="2000" dirty="0" smtClean="0">
                <a:solidFill>
                  <a:schemeClr val="bg1"/>
                </a:solidFill>
              </a:rPr>
              <a:t> 편리성</a:t>
            </a:r>
            <a:r>
              <a:rPr lang="en-US" altLang="ko-KR" sz="2000" dirty="0" smtClean="0">
                <a:solidFill>
                  <a:schemeClr val="bg1"/>
                </a:solidFill>
              </a:rPr>
              <a:t>/</a:t>
            </a:r>
            <a:r>
              <a:rPr lang="ko-KR" altLang="en-US" sz="2000" dirty="0" smtClean="0">
                <a:solidFill>
                  <a:schemeClr val="bg1"/>
                </a:solidFill>
              </a:rPr>
              <a:t>실용성보다는 꾸미기 위주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algn="ctr">
              <a:buClr>
                <a:schemeClr val="bg1"/>
              </a:buClr>
            </a:pPr>
            <a:endParaRPr lang="en-US" altLang="ko-KR" sz="2000" dirty="0" smtClean="0">
              <a:solidFill>
                <a:schemeClr val="bg1"/>
              </a:solidFill>
            </a:endParaRPr>
          </a:p>
          <a:p>
            <a:pPr algn="ctr">
              <a:buClr>
                <a:schemeClr val="bg1"/>
              </a:buClr>
            </a:pPr>
            <a:r>
              <a:rPr lang="ko-KR" altLang="en-US" sz="2000" dirty="0" err="1" smtClean="0">
                <a:solidFill>
                  <a:schemeClr val="bg1"/>
                </a:solidFill>
              </a:rPr>
              <a:t>스마트폰</a:t>
            </a:r>
            <a:r>
              <a:rPr lang="ko-KR" altLang="en-US" sz="2000" dirty="0" smtClean="0">
                <a:solidFill>
                  <a:schemeClr val="bg1"/>
                </a:solidFill>
              </a:rPr>
              <a:t> 기능의 한계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algn="ctr">
              <a:buClr>
                <a:schemeClr val="bg1"/>
              </a:buClr>
            </a:pPr>
            <a:endParaRPr lang="en-US" altLang="ko-KR" sz="2000" dirty="0" smtClean="0">
              <a:solidFill>
                <a:schemeClr val="bg1"/>
              </a:solidFill>
            </a:endParaRPr>
          </a:p>
          <a:p>
            <a:pPr algn="ctr">
              <a:buClr>
                <a:schemeClr val="bg1"/>
              </a:buClr>
            </a:pPr>
            <a:r>
              <a:rPr lang="ko-KR" altLang="en-US" sz="2000" dirty="0" err="1" smtClean="0">
                <a:solidFill>
                  <a:schemeClr val="bg1"/>
                </a:solidFill>
              </a:rPr>
              <a:t>구글의</a:t>
            </a:r>
            <a:r>
              <a:rPr lang="ko-KR" altLang="en-US" sz="2000" dirty="0" smtClean="0">
                <a:solidFill>
                  <a:schemeClr val="bg1"/>
                </a:solidFill>
              </a:rPr>
              <a:t> 서비스 전략을 위협하는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런처</a:t>
            </a:r>
            <a:r>
              <a:rPr lang="ko-KR" altLang="en-US" sz="2000" dirty="0" smtClean="0">
                <a:solidFill>
                  <a:schemeClr val="bg1"/>
                </a:solidFill>
              </a:rPr>
              <a:t> 서비스</a:t>
            </a:r>
            <a:endParaRPr lang="en-US" altLang="ko-KR" sz="2000" dirty="0" smtClean="0">
              <a:solidFill>
                <a:schemeClr val="bg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771775" y="4652963"/>
            <a:ext cx="5903913" cy="180022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Clr>
                <a:schemeClr val="bg1"/>
              </a:buClr>
            </a:pPr>
            <a:r>
              <a:rPr lang="ko-KR" altLang="en-US" sz="1900" dirty="0" smtClean="0">
                <a:solidFill>
                  <a:schemeClr val="bg1"/>
                </a:solidFill>
              </a:rPr>
              <a:t>편리성과 실용성을 목적으로 하는 </a:t>
            </a:r>
            <a:r>
              <a:rPr lang="ko-KR" altLang="en-US" sz="1900" dirty="0" err="1" smtClean="0">
                <a:solidFill>
                  <a:schemeClr val="bg1"/>
                </a:solidFill>
              </a:rPr>
              <a:t>런처의</a:t>
            </a:r>
            <a:r>
              <a:rPr lang="ko-KR" altLang="en-US" sz="1900" dirty="0" smtClean="0">
                <a:solidFill>
                  <a:schemeClr val="bg1"/>
                </a:solidFill>
              </a:rPr>
              <a:t> 필요성 대두</a:t>
            </a:r>
            <a:endParaRPr lang="en-US" altLang="ko-KR" sz="1900" dirty="0" smtClean="0">
              <a:solidFill>
                <a:schemeClr val="bg1"/>
              </a:solidFill>
            </a:endParaRPr>
          </a:p>
          <a:p>
            <a:pPr algn="ctr">
              <a:buClr>
                <a:schemeClr val="bg1"/>
              </a:buClr>
            </a:pPr>
            <a:endParaRPr lang="en-US" altLang="ko-KR" sz="1900" dirty="0" smtClean="0">
              <a:solidFill>
                <a:schemeClr val="bg1"/>
              </a:solidFill>
            </a:endParaRPr>
          </a:p>
          <a:p>
            <a:pPr algn="ctr">
              <a:buClr>
                <a:schemeClr val="bg1"/>
              </a:buClr>
            </a:pPr>
            <a:r>
              <a:rPr lang="ko-KR" altLang="en-US" sz="1900" dirty="0" err="1" smtClean="0">
                <a:solidFill>
                  <a:schemeClr val="bg1"/>
                </a:solidFill>
              </a:rPr>
              <a:t>스마트폰에서</a:t>
            </a:r>
            <a:r>
              <a:rPr lang="ko-KR" altLang="en-US" sz="1900" dirty="0" smtClean="0">
                <a:solidFill>
                  <a:schemeClr val="bg1"/>
                </a:solidFill>
              </a:rPr>
              <a:t> 제공하지 않는 사용자 편리성 필요</a:t>
            </a:r>
            <a:endParaRPr lang="en-US" altLang="ko-KR" sz="1900" dirty="0" smtClean="0">
              <a:solidFill>
                <a:schemeClr val="bg1"/>
              </a:solidFill>
            </a:endParaRPr>
          </a:p>
          <a:p>
            <a:pPr algn="ctr">
              <a:buClr>
                <a:schemeClr val="bg1"/>
              </a:buClr>
            </a:pPr>
            <a:endParaRPr lang="en-US" altLang="ko-KR" sz="1900" dirty="0" smtClean="0">
              <a:solidFill>
                <a:schemeClr val="bg1"/>
              </a:solidFill>
            </a:endParaRPr>
          </a:p>
          <a:p>
            <a:pPr algn="ctr">
              <a:buClr>
                <a:schemeClr val="bg1"/>
              </a:buClr>
            </a:pPr>
            <a:r>
              <a:rPr lang="ko-KR" altLang="en-US" sz="1900" dirty="0" err="1" smtClean="0">
                <a:solidFill>
                  <a:schemeClr val="bg1"/>
                </a:solidFill>
              </a:rPr>
              <a:t>구글</a:t>
            </a:r>
            <a:r>
              <a:rPr lang="ko-KR" altLang="en-US" sz="1900" dirty="0" smtClean="0">
                <a:solidFill>
                  <a:schemeClr val="bg1"/>
                </a:solidFill>
              </a:rPr>
              <a:t> 서비스와의 </a:t>
            </a:r>
            <a:r>
              <a:rPr lang="ko-KR" altLang="en-US" sz="1900" dirty="0" err="1" smtClean="0">
                <a:solidFill>
                  <a:schemeClr val="bg1"/>
                </a:solidFill>
              </a:rPr>
              <a:t>충돌없는</a:t>
            </a:r>
            <a:r>
              <a:rPr lang="ko-KR" altLang="en-US" sz="1900" dirty="0" smtClean="0">
                <a:solidFill>
                  <a:schemeClr val="bg1"/>
                </a:solidFill>
              </a:rPr>
              <a:t> </a:t>
            </a:r>
            <a:r>
              <a:rPr lang="ko-KR" altLang="en-US" sz="1900" dirty="0" err="1" smtClean="0">
                <a:solidFill>
                  <a:schemeClr val="bg1"/>
                </a:solidFill>
              </a:rPr>
              <a:t>런처서비스</a:t>
            </a:r>
            <a:r>
              <a:rPr lang="ko-KR" altLang="en-US" sz="1900" dirty="0" smtClean="0">
                <a:solidFill>
                  <a:schemeClr val="bg1"/>
                </a:solidFill>
              </a:rPr>
              <a:t> 필요성</a:t>
            </a:r>
            <a:endParaRPr lang="en-US" altLang="ko-KR" sz="1900" dirty="0" smtClean="0">
              <a:solidFill>
                <a:schemeClr val="bg1"/>
              </a:solidFill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4211638" y="3644900"/>
            <a:ext cx="1152525" cy="79216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915816" y="3356992"/>
            <a:ext cx="3615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※ resource : </a:t>
            </a:r>
            <a:r>
              <a:rPr lang="ko-KR" altLang="en-US" dirty="0" smtClean="0"/>
              <a:t>한국데이터베이스진흥원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일정</a:t>
            </a:r>
            <a:endParaRPr lang="ko-KR" altLang="en-US" dirty="0"/>
          </a:p>
        </p:txBody>
      </p:sp>
      <p:sp>
        <p:nvSpPr>
          <p:cNvPr id="7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40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23533" y="1665996"/>
          <a:ext cx="8424931" cy="473151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07753"/>
                <a:gridCol w="302099"/>
                <a:gridCol w="302099"/>
                <a:gridCol w="302264"/>
                <a:gridCol w="302264"/>
                <a:gridCol w="302099"/>
                <a:gridCol w="302099"/>
                <a:gridCol w="302264"/>
                <a:gridCol w="302264"/>
                <a:gridCol w="302099"/>
                <a:gridCol w="302099"/>
                <a:gridCol w="302264"/>
                <a:gridCol w="302264"/>
                <a:gridCol w="302099"/>
                <a:gridCol w="302099"/>
                <a:gridCol w="302264"/>
                <a:gridCol w="302264"/>
                <a:gridCol w="302099"/>
                <a:gridCol w="302099"/>
                <a:gridCol w="302264"/>
                <a:gridCol w="302264"/>
                <a:gridCol w="293387"/>
                <a:gridCol w="293387"/>
                <a:gridCol w="293387"/>
                <a:gridCol w="293387"/>
              </a:tblGrid>
              <a:tr h="314355"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/>
                        <a:t>내용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 gridSpan="4"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 smtClean="0"/>
                        <a:t>11</a:t>
                      </a:r>
                      <a:r>
                        <a:rPr lang="ko-KR" altLang="en-US" sz="1200" dirty="0" smtClean="0"/>
                        <a:t>월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 smtClean="0"/>
                        <a:t>12</a:t>
                      </a:r>
                      <a:r>
                        <a:rPr lang="ko-KR" altLang="en-US" sz="1200" dirty="0" smtClean="0"/>
                        <a:t>월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 smtClean="0"/>
                        <a:t>1</a:t>
                      </a:r>
                      <a:r>
                        <a:rPr lang="ko-KR" altLang="en-US" sz="1200" dirty="0" smtClean="0"/>
                        <a:t>월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 smtClean="0"/>
                        <a:t>2</a:t>
                      </a:r>
                      <a:r>
                        <a:rPr lang="ko-KR" altLang="en-US" sz="1200" dirty="0"/>
                        <a:t>월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 smtClean="0"/>
                        <a:t>3</a:t>
                      </a:r>
                      <a:r>
                        <a:rPr lang="ko-KR" altLang="en-US" sz="1200" dirty="0" smtClean="0"/>
                        <a:t>월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 smtClean="0"/>
                        <a:t>4</a:t>
                      </a:r>
                      <a:r>
                        <a:rPr lang="ko-KR" altLang="en-US" sz="1200" dirty="0" smtClean="0"/>
                        <a:t>월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43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1</a:t>
                      </a:r>
                      <a:endParaRPr lang="en-US" sz="12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2</a:t>
                      </a:r>
                      <a:endParaRPr lang="en-US" sz="12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3</a:t>
                      </a:r>
                      <a:endParaRPr lang="en-US" sz="12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4</a:t>
                      </a:r>
                      <a:endParaRPr lang="en-US" sz="12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1</a:t>
                      </a:r>
                      <a:endParaRPr lang="en-US" sz="12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2</a:t>
                      </a:r>
                      <a:endParaRPr lang="en-US" sz="12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3</a:t>
                      </a:r>
                      <a:endParaRPr lang="en-US" sz="12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4</a:t>
                      </a:r>
                      <a:endParaRPr lang="en-US" sz="12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1</a:t>
                      </a:r>
                      <a:endParaRPr lang="en-US" sz="12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2</a:t>
                      </a:r>
                      <a:endParaRPr lang="en-US" sz="12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3</a:t>
                      </a:r>
                      <a:endParaRPr lang="en-US" sz="12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4</a:t>
                      </a:r>
                      <a:endParaRPr lang="en-US" sz="12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1</a:t>
                      </a:r>
                      <a:endParaRPr lang="en-US" sz="12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2</a:t>
                      </a:r>
                      <a:endParaRPr lang="en-US" sz="12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3</a:t>
                      </a:r>
                      <a:endParaRPr lang="en-US" sz="12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4</a:t>
                      </a:r>
                      <a:endParaRPr lang="en-US" sz="12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1</a:t>
                      </a:r>
                      <a:endParaRPr lang="en-US" sz="12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2</a:t>
                      </a:r>
                      <a:endParaRPr lang="en-US" sz="12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3</a:t>
                      </a:r>
                      <a:endParaRPr lang="en-US" sz="12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4</a:t>
                      </a:r>
                      <a:endParaRPr lang="en-US" sz="12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1</a:t>
                      </a:r>
                      <a:endParaRPr lang="en-US" sz="12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2</a:t>
                      </a:r>
                      <a:endParaRPr lang="en-US" sz="12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3</a:t>
                      </a:r>
                      <a:endParaRPr lang="en-US" sz="12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4</a:t>
                      </a:r>
                      <a:endParaRPr lang="en-US" sz="12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</a:tr>
              <a:tr h="31435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/>
                        <a:t>아이디어 구상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 rowSpan="13" gridSpan="2"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/>
                        <a:t>기</a:t>
                      </a:r>
                    </a:p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 smtClean="0"/>
                        <a:t>말</a:t>
                      </a:r>
                      <a:endParaRPr lang="ko-KR" altLang="en-US" sz="1200" dirty="0"/>
                    </a:p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/>
                        <a:t>고</a:t>
                      </a:r>
                    </a:p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/>
                        <a:t>사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 rowSpan="1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</a:tr>
              <a:tr h="31435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/>
                        <a:t>초안기획서 </a:t>
                      </a:r>
                      <a:r>
                        <a:rPr lang="ko-KR" altLang="en-US" sz="1200" dirty="0" smtClean="0"/>
                        <a:t> 작성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chemeClr val="accent2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</a:tr>
              <a:tr h="31435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/>
                        <a:t>최종기획서 </a:t>
                      </a:r>
                      <a:r>
                        <a:rPr lang="ko-KR" altLang="en-US" sz="1000" dirty="0" smtClean="0"/>
                        <a:t>작성 및 </a:t>
                      </a:r>
                      <a:r>
                        <a:rPr lang="ko-KR" altLang="en-US" sz="1000" dirty="0"/>
                        <a:t>발표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</a:tr>
              <a:tr h="31435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200" dirty="0" smtClean="0">
                          <a:solidFill>
                            <a:srgbClr val="000000"/>
                          </a:solidFill>
                          <a:latin typeface="함초롬바탕"/>
                        </a:rPr>
                        <a:t>디자인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>
                    <a:solidFill>
                      <a:schemeClr val="accent3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</a:tr>
              <a:tr h="314355">
                <a:tc>
                  <a:txBody>
                    <a:bodyPr/>
                    <a:lstStyle/>
                    <a:p>
                      <a:r>
                        <a:rPr lang="ko-KR" altLang="en-US" sz="1200" dirty="0" err="1" smtClean="0"/>
                        <a:t>런처추가기능</a:t>
                      </a:r>
                      <a:r>
                        <a:rPr lang="ko-KR" altLang="en-US" sz="1200" dirty="0" smtClean="0"/>
                        <a:t> 구현</a:t>
                      </a:r>
                      <a:endParaRPr lang="ko-KR" altLang="en-US" sz="1200" dirty="0"/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</a:tr>
              <a:tr h="31435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 smtClean="0">
                          <a:solidFill>
                            <a:srgbClr val="000000"/>
                          </a:solidFill>
                          <a:latin typeface="함초롬바탕"/>
                        </a:rPr>
                        <a:t>탐색기기능 구현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</a:tr>
              <a:tr h="31435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 smtClean="0">
                          <a:solidFill>
                            <a:srgbClr val="000000"/>
                          </a:solidFill>
                          <a:latin typeface="+mj-lt"/>
                        </a:rPr>
                        <a:t>Killer </a:t>
                      </a:r>
                      <a:r>
                        <a:rPr lang="ko-KR" altLang="en-US" sz="1200" dirty="0" smtClean="0">
                          <a:solidFill>
                            <a:srgbClr val="000000"/>
                          </a:solidFill>
                          <a:latin typeface="+mj-lt"/>
                        </a:rPr>
                        <a:t>기능 구현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</a:tr>
              <a:tr h="31435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 smtClean="0">
                          <a:solidFill>
                            <a:srgbClr val="000000"/>
                          </a:solidFill>
                          <a:latin typeface="함초롬바탕"/>
                        </a:rPr>
                        <a:t>디자인</a:t>
                      </a:r>
                      <a:r>
                        <a:rPr lang="en-US" altLang="ko-KR" sz="1100" dirty="0" smtClean="0">
                          <a:solidFill>
                            <a:srgbClr val="000000"/>
                          </a:solidFill>
                          <a:latin typeface="함초롬바탕"/>
                        </a:rPr>
                        <a:t>/</a:t>
                      </a:r>
                      <a:r>
                        <a:rPr lang="ko-KR" altLang="en-US" sz="1100" dirty="0" smtClean="0">
                          <a:solidFill>
                            <a:srgbClr val="000000"/>
                          </a:solidFill>
                          <a:latin typeface="함초롬바탕"/>
                        </a:rPr>
                        <a:t>백업기능 구현</a:t>
                      </a:r>
                      <a:endParaRPr lang="ko-KR" altLang="en-US" sz="11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</a:tr>
              <a:tr h="31435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30" dirty="0" smtClean="0">
                          <a:solidFill>
                            <a:srgbClr val="000000"/>
                          </a:solidFill>
                          <a:latin typeface="+mj-lt"/>
                        </a:rPr>
                        <a:t>디자인 공유용 </a:t>
                      </a:r>
                      <a:r>
                        <a:rPr lang="en-US" altLang="ko-KR" sz="1030" dirty="0" smtClean="0">
                          <a:solidFill>
                            <a:srgbClr val="000000"/>
                          </a:solidFill>
                          <a:latin typeface="+mj-lt"/>
                        </a:rPr>
                        <a:t>DB </a:t>
                      </a:r>
                      <a:r>
                        <a:rPr lang="ko-KR" altLang="en-US" sz="1030" dirty="0" smtClean="0">
                          <a:solidFill>
                            <a:srgbClr val="000000"/>
                          </a:solidFill>
                          <a:latin typeface="+mj-lt"/>
                        </a:rPr>
                        <a:t>구현</a:t>
                      </a:r>
                      <a:endParaRPr lang="ko-KR" altLang="en-US" sz="103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</a:tr>
              <a:tr h="31435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90" dirty="0" smtClean="0">
                          <a:solidFill>
                            <a:srgbClr val="000000"/>
                          </a:solidFill>
                          <a:latin typeface="+mj-lt"/>
                        </a:rPr>
                        <a:t>디자인 공유 서버 구현</a:t>
                      </a:r>
                      <a:endParaRPr lang="ko-KR" altLang="en-US" sz="109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</a:tr>
              <a:tr h="31435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dirty="0" err="1" smtClean="0">
                          <a:solidFill>
                            <a:srgbClr val="000000"/>
                          </a:solidFill>
                          <a:latin typeface="함초롬바탕"/>
                        </a:rPr>
                        <a:t>노크온</a:t>
                      </a:r>
                      <a:r>
                        <a:rPr lang="en-US" altLang="ko-KR" sz="900" dirty="0" smtClean="0">
                          <a:solidFill>
                            <a:srgbClr val="000000"/>
                          </a:solidFill>
                          <a:latin typeface="함초롬바탕"/>
                        </a:rPr>
                        <a:t>/</a:t>
                      </a:r>
                      <a:r>
                        <a:rPr lang="ko-KR" altLang="en-US" sz="900" dirty="0" smtClean="0">
                          <a:solidFill>
                            <a:srgbClr val="000000"/>
                          </a:solidFill>
                          <a:latin typeface="함초롬바탕"/>
                        </a:rPr>
                        <a:t>노크코드기능 구현</a:t>
                      </a:r>
                      <a:endParaRPr lang="ko-KR" altLang="en-US" sz="9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</a:tr>
              <a:tr h="31435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/>
                        <a:t>수정 및 보완</a:t>
                      </a:r>
                      <a:endParaRPr lang="ko-KR" altLang="en-US" sz="12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</a:tr>
              <a:tr h="31435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/>
                        <a:t>버그 </a:t>
                      </a:r>
                      <a:r>
                        <a:rPr lang="ko-KR" altLang="en-US" sz="1200" dirty="0" smtClean="0"/>
                        <a:t>수정 및 </a:t>
                      </a:r>
                      <a:r>
                        <a:rPr lang="ko-KR" altLang="en-US" sz="1200" dirty="0"/>
                        <a:t>완성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42584" marR="42584" marT="11773" marB="11773" anchor="ctr"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기대효과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0534" y="2316936"/>
            <a:ext cx="721383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ebdings" pitchFamily="18" charset="2"/>
              <a:buChar char="a"/>
            </a:pPr>
            <a:r>
              <a:rPr lang="ko-KR" altLang="en-US" sz="2400" dirty="0" smtClean="0"/>
              <a:t>디자인기능과 실용성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편리성을 모두 갖춘 </a:t>
            </a:r>
            <a:r>
              <a:rPr lang="ko-KR" altLang="en-US" sz="2400" dirty="0" err="1" smtClean="0"/>
              <a:t>런처의</a:t>
            </a:r>
            <a:r>
              <a:rPr lang="ko-KR" altLang="en-US" sz="2400" dirty="0" smtClean="0"/>
              <a:t> 사용</a:t>
            </a:r>
            <a:endParaRPr lang="en-US" altLang="ko-KR" sz="2400" dirty="0" smtClean="0"/>
          </a:p>
          <a:p>
            <a:pPr>
              <a:buFont typeface="Webdings" pitchFamily="18" charset="2"/>
              <a:buChar char="a"/>
            </a:pPr>
            <a:endParaRPr lang="en-US" altLang="ko-KR" sz="2400" dirty="0" smtClean="0"/>
          </a:p>
          <a:p>
            <a:pPr>
              <a:buFont typeface="Webdings" pitchFamily="18" charset="2"/>
              <a:buChar char="a"/>
            </a:pPr>
            <a:r>
              <a:rPr lang="ko-KR" altLang="en-US" sz="2400" dirty="0" err="1" smtClean="0"/>
              <a:t>스마트폰의</a:t>
            </a:r>
            <a:r>
              <a:rPr lang="ko-KR" altLang="en-US" sz="2400" dirty="0" smtClean="0"/>
              <a:t> 한계를 넘어선 기능 사용</a:t>
            </a:r>
            <a:endParaRPr lang="en-US" altLang="ko-KR" sz="2400" dirty="0" smtClean="0"/>
          </a:p>
          <a:p>
            <a:pPr>
              <a:buFont typeface="Webdings" pitchFamily="18" charset="2"/>
              <a:buChar char="a"/>
            </a:pPr>
            <a:endParaRPr lang="en-US" altLang="ko-KR" sz="2400" dirty="0" smtClean="0"/>
          </a:p>
          <a:p>
            <a:pPr>
              <a:buFont typeface="Webdings" pitchFamily="18" charset="2"/>
              <a:buChar char="a"/>
            </a:pPr>
            <a:r>
              <a:rPr lang="ko-KR" altLang="en-US" sz="2400" dirty="0" smtClean="0"/>
              <a:t>신식 기종의 기능 사용 가능</a:t>
            </a:r>
            <a:endParaRPr lang="en-US" altLang="ko-KR" sz="2400" dirty="0" smtClean="0"/>
          </a:p>
          <a:p>
            <a:pPr>
              <a:buFont typeface="Webdings" pitchFamily="18" charset="2"/>
              <a:buChar char="a"/>
            </a:pPr>
            <a:endParaRPr lang="en-US" altLang="ko-KR" sz="2400" dirty="0" smtClean="0"/>
          </a:p>
          <a:p>
            <a:pPr>
              <a:buFont typeface="Webdings" pitchFamily="18" charset="2"/>
              <a:buChar char="a"/>
            </a:pPr>
            <a:r>
              <a:rPr lang="ko-KR" altLang="en-US" sz="2400" dirty="0" smtClean="0"/>
              <a:t>다양한 서비스의 통합 역할로서의 </a:t>
            </a:r>
            <a:r>
              <a:rPr lang="ko-KR" altLang="en-US" sz="2400" dirty="0" err="1" smtClean="0"/>
              <a:t>런처</a:t>
            </a:r>
            <a:r>
              <a:rPr lang="ko-KR" altLang="en-US" sz="2400" dirty="0" smtClean="0"/>
              <a:t> 사용</a:t>
            </a:r>
            <a:endParaRPr lang="en-US" altLang="ko-KR" sz="2400" dirty="0" smtClean="0"/>
          </a:p>
          <a:p>
            <a:pPr>
              <a:buFont typeface="Webdings" pitchFamily="18" charset="2"/>
              <a:buChar char="a"/>
            </a:pPr>
            <a:endParaRPr lang="en-US" altLang="ko-KR" sz="2400" dirty="0" smtClean="0"/>
          </a:p>
          <a:p>
            <a:pPr>
              <a:buFont typeface="Webdings" pitchFamily="18" charset="2"/>
              <a:buChar char="a"/>
            </a:pPr>
            <a:r>
              <a:rPr lang="ko-KR" altLang="en-US" sz="2400" dirty="0" err="1" smtClean="0"/>
              <a:t>기본런처에</a:t>
            </a:r>
            <a:r>
              <a:rPr lang="ko-KR" altLang="en-US" sz="2400" dirty="0" smtClean="0"/>
              <a:t> 테마를 사용하는 듯한 </a:t>
            </a:r>
            <a:r>
              <a:rPr lang="ko-KR" altLang="en-US" sz="2400" dirty="0" err="1" smtClean="0"/>
              <a:t>부담없는</a:t>
            </a:r>
            <a:r>
              <a:rPr lang="ko-KR" altLang="en-US" sz="2400" dirty="0" smtClean="0"/>
              <a:t> 느낌의 </a:t>
            </a:r>
            <a:r>
              <a:rPr lang="ko-KR" altLang="en-US" sz="2400" dirty="0" err="1" smtClean="0"/>
              <a:t>런처사용</a:t>
            </a:r>
            <a:endParaRPr lang="en-US" altLang="ko-KR" sz="2400" dirty="0" smtClean="0"/>
          </a:p>
        </p:txBody>
      </p:sp>
      <p:sp>
        <p:nvSpPr>
          <p:cNvPr id="7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활용 방안</a:t>
            </a:r>
            <a:endParaRPr lang="ko-KR" altLang="en-US" dirty="0"/>
          </a:p>
        </p:txBody>
      </p:sp>
      <p:sp>
        <p:nvSpPr>
          <p:cNvPr id="7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50458" y="2307644"/>
            <a:ext cx="680186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ebdings" pitchFamily="18" charset="2"/>
              <a:buChar char="a"/>
            </a:pPr>
            <a:r>
              <a:rPr lang="ko-KR" altLang="en-US" sz="2400" dirty="0" smtClean="0"/>
              <a:t>해당 </a:t>
            </a:r>
            <a:r>
              <a:rPr lang="ko-KR" altLang="en-US" sz="2400" dirty="0" err="1" smtClean="0"/>
              <a:t>런처에서</a:t>
            </a:r>
            <a:r>
              <a:rPr lang="ko-KR" altLang="en-US" sz="2400" dirty="0" smtClean="0"/>
              <a:t> 제공되는 기능적 부분을 필요로 하는 경우</a:t>
            </a:r>
            <a:endParaRPr lang="en-US" altLang="ko-KR" sz="2400" dirty="0" smtClean="0"/>
          </a:p>
          <a:p>
            <a:pPr>
              <a:buFont typeface="Webdings" pitchFamily="18" charset="2"/>
              <a:buChar char="a"/>
            </a:pPr>
            <a:endParaRPr lang="en-US" altLang="ko-KR" sz="2400" dirty="0" smtClean="0"/>
          </a:p>
          <a:p>
            <a:pPr>
              <a:buFont typeface="Webdings" pitchFamily="18" charset="2"/>
              <a:buChar char="a"/>
            </a:pPr>
            <a:r>
              <a:rPr lang="ko-KR" altLang="en-US" sz="2400" dirty="0" smtClean="0"/>
              <a:t>기존에 제공하지 않는 서비스가 필요한 경우</a:t>
            </a:r>
            <a:endParaRPr lang="en-US" altLang="ko-KR" sz="2400" dirty="0" smtClean="0"/>
          </a:p>
          <a:p>
            <a:pPr>
              <a:buFont typeface="Webdings" pitchFamily="18" charset="2"/>
              <a:buChar char="a"/>
            </a:pPr>
            <a:endParaRPr lang="en-US" altLang="ko-KR" sz="2400" dirty="0" smtClean="0"/>
          </a:p>
          <a:p>
            <a:pPr>
              <a:buFont typeface="Webdings" pitchFamily="18" charset="2"/>
              <a:buChar char="a"/>
            </a:pPr>
            <a:r>
              <a:rPr lang="ko-KR" altLang="en-US" sz="2400" dirty="0" smtClean="0"/>
              <a:t>효율적인 시스템 사용을 하는 </a:t>
            </a:r>
            <a:r>
              <a:rPr lang="ko-KR" altLang="en-US" sz="2400" dirty="0" err="1" smtClean="0"/>
              <a:t>런처를</a:t>
            </a:r>
            <a:r>
              <a:rPr lang="ko-KR" altLang="en-US" sz="2400" dirty="0" smtClean="0"/>
              <a:t> 사용하고 싶은 경우</a:t>
            </a:r>
            <a:endParaRPr lang="en-US" altLang="ko-KR" sz="2400" dirty="0" smtClean="0"/>
          </a:p>
          <a:p>
            <a:pPr>
              <a:buFont typeface="Webdings" pitchFamily="18" charset="2"/>
              <a:buChar char="a"/>
            </a:pPr>
            <a:endParaRPr lang="en-US" altLang="ko-KR" sz="2400" dirty="0" smtClean="0"/>
          </a:p>
          <a:p>
            <a:pPr>
              <a:buFont typeface="Webdings" pitchFamily="18" charset="2"/>
              <a:buChar char="a"/>
            </a:pPr>
            <a:r>
              <a:rPr lang="ko-KR" altLang="en-US" sz="2400" dirty="0" err="1" smtClean="0"/>
              <a:t>노크온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노크코드 등의 기능을 경험해보고 싶은 경우</a:t>
            </a:r>
            <a:endParaRPr lang="en-US" altLang="ko-KR" sz="2400" dirty="0" smtClean="0"/>
          </a:p>
          <a:p>
            <a:pPr>
              <a:buFont typeface="Webdings" pitchFamily="18" charset="2"/>
              <a:buChar char="a"/>
            </a:pPr>
            <a:endParaRPr lang="en-US" altLang="ko-KR" sz="2400" dirty="0" smtClean="0"/>
          </a:p>
          <a:p>
            <a:pPr>
              <a:buFont typeface="Webdings" pitchFamily="18" charset="2"/>
              <a:buChar char="a"/>
            </a:pPr>
            <a:r>
              <a:rPr lang="ko-KR" altLang="en-US" sz="2400" dirty="0" smtClean="0"/>
              <a:t>기기에 많은 </a:t>
            </a:r>
            <a:r>
              <a:rPr lang="ko-KR" altLang="en-US" sz="2400" dirty="0" err="1" smtClean="0"/>
              <a:t>앱을</a:t>
            </a:r>
            <a:r>
              <a:rPr lang="ko-KR" altLang="en-US" sz="2400" dirty="0" smtClean="0"/>
              <a:t> 설치하길 원치 않는 경우</a:t>
            </a:r>
            <a:endParaRPr lang="en-US" altLang="ko-KR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차별성</a:t>
            </a:r>
            <a:r>
              <a:rPr lang="en-US" altLang="ko-KR" dirty="0" smtClean="0"/>
              <a:t> </a:t>
            </a:r>
            <a:r>
              <a:rPr lang="ko-KR" altLang="en-US" dirty="0" smtClean="0"/>
              <a:t>및 독창성</a:t>
            </a:r>
            <a:endParaRPr lang="ko-KR" altLang="en-US" dirty="0"/>
          </a:p>
        </p:txBody>
      </p:sp>
      <p:sp>
        <p:nvSpPr>
          <p:cNvPr id="7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7544" y="2307644"/>
            <a:ext cx="807304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ebdings" pitchFamily="18" charset="2"/>
              <a:buChar char="a"/>
            </a:pPr>
            <a:r>
              <a:rPr lang="ko-KR" altLang="en-US" sz="2400" dirty="0" smtClean="0"/>
              <a:t>디자인기능에 한정되지 않은 사용자 편리성과 실용성 기능 제공</a:t>
            </a:r>
            <a:endParaRPr lang="en-US" altLang="ko-KR" sz="2400" dirty="0" smtClean="0"/>
          </a:p>
          <a:p>
            <a:pPr>
              <a:buFont typeface="Webdings" pitchFamily="18" charset="2"/>
              <a:buChar char="a"/>
            </a:pPr>
            <a:endParaRPr lang="en-US" altLang="ko-KR" sz="2400" dirty="0" smtClean="0"/>
          </a:p>
          <a:p>
            <a:pPr>
              <a:buFont typeface="Webdings" pitchFamily="18" charset="2"/>
              <a:buChar char="a"/>
            </a:pPr>
            <a:r>
              <a:rPr lang="ko-KR" altLang="en-US" sz="2400" dirty="0" err="1" smtClean="0"/>
              <a:t>구글서비스</a:t>
            </a:r>
            <a:r>
              <a:rPr lang="en-US" altLang="ko-KR" sz="2400" dirty="0" smtClean="0"/>
              <a:t>/</a:t>
            </a:r>
            <a:r>
              <a:rPr lang="ko-KR" altLang="en-US" sz="2400" dirty="0" err="1" smtClean="0"/>
              <a:t>기존스마트폰에서</a:t>
            </a:r>
            <a:r>
              <a:rPr lang="ko-KR" altLang="en-US" sz="2400" dirty="0" smtClean="0"/>
              <a:t> 제공하지 않는 새로운 서비스 제공</a:t>
            </a:r>
            <a:endParaRPr lang="en-US" altLang="ko-KR" sz="2400" dirty="0" smtClean="0"/>
          </a:p>
          <a:p>
            <a:pPr>
              <a:buFont typeface="Webdings" pitchFamily="18" charset="2"/>
              <a:buChar char="a"/>
            </a:pPr>
            <a:endParaRPr lang="en-US" altLang="ko-KR" sz="2400" dirty="0" smtClean="0"/>
          </a:p>
          <a:p>
            <a:pPr>
              <a:buFont typeface="Webdings" pitchFamily="18" charset="2"/>
              <a:buChar char="a"/>
            </a:pPr>
            <a:r>
              <a:rPr lang="ko-KR" altLang="en-US" sz="2400" dirty="0" smtClean="0"/>
              <a:t>보다 효율적인 시스템 사용으로 안정적인 하드웨어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소프트웨어 사용</a:t>
            </a:r>
            <a:endParaRPr lang="en-US" altLang="ko-KR" sz="2400" dirty="0" smtClean="0"/>
          </a:p>
          <a:p>
            <a:pPr>
              <a:buFont typeface="Webdings" pitchFamily="18" charset="2"/>
              <a:buChar char="a"/>
            </a:pPr>
            <a:endParaRPr lang="en-US" altLang="ko-KR" sz="2400" dirty="0" smtClean="0"/>
          </a:p>
          <a:p>
            <a:pPr>
              <a:buFont typeface="Webdings" pitchFamily="18" charset="2"/>
              <a:buChar char="a"/>
            </a:pPr>
            <a:r>
              <a:rPr lang="ko-KR" altLang="en-US" sz="2400" dirty="0" smtClean="0"/>
              <a:t>하드웨어의 한계를 뛰어넘는 기능 제공</a:t>
            </a:r>
          </a:p>
          <a:p>
            <a:pPr>
              <a:buFont typeface="Webdings" pitchFamily="18" charset="2"/>
              <a:buChar char="a"/>
            </a:pPr>
            <a:endParaRPr lang="en-US" altLang="ko-KR" sz="2400" dirty="0" smtClean="0"/>
          </a:p>
          <a:p>
            <a:pPr>
              <a:buFont typeface="Webdings" pitchFamily="18" charset="2"/>
              <a:buChar char="a"/>
            </a:pPr>
            <a:r>
              <a:rPr lang="ko-KR" altLang="en-US" sz="2400" dirty="0" err="1" smtClean="0"/>
              <a:t>런처</a:t>
            </a:r>
            <a:r>
              <a:rPr lang="ko-KR" altLang="en-US" sz="2400" dirty="0" smtClean="0"/>
              <a:t> 이외의 추가적인 </a:t>
            </a:r>
            <a:r>
              <a:rPr lang="ko-KR" altLang="en-US" sz="2400" dirty="0" err="1" smtClean="0"/>
              <a:t>앱</a:t>
            </a:r>
            <a:r>
              <a:rPr lang="ko-KR" altLang="en-US" sz="2400" dirty="0" smtClean="0"/>
              <a:t> 설치가 </a:t>
            </a:r>
            <a:r>
              <a:rPr lang="ko-KR" altLang="en-US" sz="2400" dirty="0" err="1" smtClean="0"/>
              <a:t>필요없는</a:t>
            </a:r>
            <a:r>
              <a:rPr lang="ko-KR" altLang="en-US" sz="2400" dirty="0" smtClean="0"/>
              <a:t> 다양한 기능 제공</a:t>
            </a:r>
            <a:endParaRPr lang="en-US" altLang="ko-KR" sz="2400" dirty="0" smtClean="0"/>
          </a:p>
          <a:p>
            <a:pPr>
              <a:buFont typeface="Webdings" pitchFamily="18" charset="2"/>
              <a:buChar char="a"/>
            </a:pPr>
            <a:endParaRPr lang="en-US" altLang="ko-KR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857500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5400" dirty="0" smtClean="0"/>
              <a:t>감사합니다</a:t>
            </a:r>
            <a:endParaRPr lang="ko-KR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    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2171997"/>
            <a:ext cx="8229600" cy="4065315"/>
          </a:xfrm>
        </p:spPr>
        <p:txBody>
          <a:bodyPr>
            <a:normAutofit lnSpcReduction="10000"/>
          </a:bodyPr>
          <a:lstStyle/>
          <a:p>
            <a:pPr>
              <a:buFont typeface="Webdings" pitchFamily="18" charset="2"/>
              <a:buChar char="a"/>
            </a:pPr>
            <a:r>
              <a:rPr lang="ko-KR" altLang="en-US" dirty="0" smtClean="0"/>
              <a:t> 디자인과 실용성을 겸비한 </a:t>
            </a:r>
            <a:r>
              <a:rPr lang="ko-KR" altLang="en-US" dirty="0" err="1" smtClean="0"/>
              <a:t>런처</a:t>
            </a:r>
            <a:r>
              <a:rPr lang="ko-KR" altLang="en-US" dirty="0" smtClean="0"/>
              <a:t> 개발</a:t>
            </a:r>
            <a:endParaRPr lang="en-US" altLang="ko-KR" dirty="0" smtClean="0"/>
          </a:p>
          <a:p>
            <a:pPr>
              <a:buFont typeface="Webdings" pitchFamily="18" charset="2"/>
              <a:buChar char="a"/>
            </a:pPr>
            <a:endParaRPr lang="en-US" altLang="ko-KR" dirty="0" smtClean="0"/>
          </a:p>
          <a:p>
            <a:pPr>
              <a:buFont typeface="Webdings" pitchFamily="18" charset="2"/>
              <a:buChar char=""/>
            </a:pPr>
            <a:r>
              <a:rPr lang="ko-KR" altLang="en-US" dirty="0" err="1" smtClean="0"/>
              <a:t>스마트폰에서</a:t>
            </a:r>
            <a:r>
              <a:rPr lang="ko-KR" altLang="en-US" dirty="0" smtClean="0"/>
              <a:t> 제공하지 않는 사용자 편리기능 구현</a:t>
            </a:r>
            <a:endParaRPr lang="en-US" altLang="ko-KR" dirty="0" smtClean="0"/>
          </a:p>
          <a:p>
            <a:pPr>
              <a:buClr>
                <a:prstClr val="white"/>
              </a:buClr>
              <a:buFont typeface="Webdings" pitchFamily="18" charset="2"/>
              <a:buChar char=""/>
            </a:pPr>
            <a:endParaRPr lang="en-US" altLang="ko-KR" dirty="0" smtClean="0"/>
          </a:p>
          <a:p>
            <a:pPr>
              <a:buFont typeface="Webdings" pitchFamily="18" charset="2"/>
              <a:buChar char="a"/>
            </a:pPr>
            <a:r>
              <a:rPr lang="ko-KR" altLang="en-US" dirty="0" err="1" smtClean="0"/>
              <a:t>구글서비스와</a:t>
            </a:r>
            <a:r>
              <a:rPr lang="ko-KR" altLang="en-US" dirty="0" smtClean="0"/>
              <a:t> 연동되는 내부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구현</a:t>
            </a:r>
            <a:endParaRPr lang="en-US" altLang="ko-KR" dirty="0" smtClean="0"/>
          </a:p>
          <a:p>
            <a:pPr>
              <a:buClr>
                <a:prstClr val="white"/>
              </a:buClr>
              <a:buFont typeface="Webdings" pitchFamily="18" charset="2"/>
              <a:buChar char=""/>
            </a:pPr>
            <a:endParaRPr lang="en-US" altLang="ko-KR" dirty="0" smtClean="0"/>
          </a:p>
          <a:p>
            <a:pPr>
              <a:buFont typeface="Webdings" pitchFamily="18" charset="2"/>
              <a:buChar char="a"/>
            </a:pPr>
            <a:r>
              <a:rPr lang="ko-KR" altLang="en-US" dirty="0" err="1" smtClean="0"/>
              <a:t>런처에서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런처기능</a:t>
            </a:r>
            <a:r>
              <a:rPr lang="ko-KR" altLang="en-US" dirty="0" smtClean="0"/>
              <a:t> 뿐만 아닌 다양한 기능 제공</a:t>
            </a:r>
            <a:endParaRPr lang="en-US" altLang="ko-KR" dirty="0" smtClean="0"/>
          </a:p>
          <a:p>
            <a:pPr>
              <a:buClr>
                <a:prstClr val="white"/>
              </a:buClr>
              <a:buNone/>
            </a:pPr>
            <a:endParaRPr lang="en-US" altLang="ko-KR" dirty="0" smtClean="0"/>
          </a:p>
          <a:p>
            <a:pPr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GO </a:t>
            </a:r>
            <a:r>
              <a:rPr lang="ko-KR" altLang="en-US" dirty="0" err="1" smtClean="0"/>
              <a:t>런처</a:t>
            </a:r>
            <a:r>
              <a:rPr lang="ko-KR" altLang="en-US" dirty="0" smtClean="0"/>
              <a:t> 분석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491880" y="1628800"/>
            <a:ext cx="5077031" cy="2899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buFont typeface="Webdings" pitchFamily="18" charset="2"/>
              <a:buChar char="a"/>
            </a:pPr>
            <a:r>
              <a:rPr lang="ko-KR" altLang="en-US" sz="3200" dirty="0" smtClean="0"/>
              <a:t>개요</a:t>
            </a:r>
            <a:endParaRPr lang="en-US" altLang="ko-KR" sz="3200" dirty="0" smtClean="0"/>
          </a:p>
          <a:p>
            <a:pPr lvl="1">
              <a:lnSpc>
                <a:spcPct val="120000"/>
              </a:lnSpc>
              <a:buFont typeface="Webdings" pitchFamily="18" charset="2"/>
              <a:buChar char="a"/>
            </a:pPr>
            <a:r>
              <a:rPr lang="ko-KR" altLang="en-US" sz="2400" dirty="0" smtClean="0"/>
              <a:t> 생산업체 </a:t>
            </a:r>
            <a:r>
              <a:rPr lang="en-US" altLang="ko-KR" sz="2400" dirty="0" smtClean="0"/>
              <a:t>: </a:t>
            </a:r>
            <a:r>
              <a:rPr lang="en-US" altLang="ko-KR" sz="2400" dirty="0" err="1" smtClean="0"/>
              <a:t>Sungy</a:t>
            </a:r>
            <a:r>
              <a:rPr lang="en-US" altLang="ko-KR" sz="2400" dirty="0" smtClean="0"/>
              <a:t> Mobile(</a:t>
            </a:r>
            <a:r>
              <a:rPr lang="ko-KR" altLang="en-US" sz="2400" dirty="0" smtClean="0"/>
              <a:t>중국</a:t>
            </a:r>
            <a:r>
              <a:rPr lang="en-US" altLang="ko-KR" sz="2400" dirty="0" smtClean="0"/>
              <a:t>)</a:t>
            </a:r>
          </a:p>
          <a:p>
            <a:pPr lvl="1">
              <a:lnSpc>
                <a:spcPct val="120000"/>
              </a:lnSpc>
              <a:buFont typeface="Webdings" pitchFamily="18" charset="2"/>
              <a:buChar char="a"/>
            </a:pPr>
            <a:r>
              <a:rPr lang="ko-KR" altLang="en-US" sz="2400" dirty="0" smtClean="0"/>
              <a:t> 최신 업데이트 날짜 </a:t>
            </a:r>
            <a:r>
              <a:rPr lang="en-US" altLang="ko-KR" sz="2400" dirty="0" smtClean="0"/>
              <a:t>: 2014.11.12</a:t>
            </a:r>
          </a:p>
          <a:p>
            <a:pPr lvl="1">
              <a:lnSpc>
                <a:spcPct val="120000"/>
              </a:lnSpc>
              <a:buFont typeface="Webdings" pitchFamily="18" charset="2"/>
              <a:buChar char="a"/>
            </a:pPr>
            <a:r>
              <a:rPr lang="en-US" altLang="ko-KR" sz="2400" dirty="0" smtClean="0"/>
              <a:t> </a:t>
            </a:r>
            <a:r>
              <a:rPr lang="ko-KR" altLang="en-US" sz="2400" dirty="0" smtClean="0"/>
              <a:t>크기 </a:t>
            </a:r>
            <a:r>
              <a:rPr lang="en-US" altLang="ko-KR" sz="2400" dirty="0" smtClean="0"/>
              <a:t>: 11.70MB</a:t>
            </a:r>
          </a:p>
          <a:p>
            <a:pPr lvl="1">
              <a:lnSpc>
                <a:spcPct val="120000"/>
              </a:lnSpc>
              <a:buFont typeface="Webdings" pitchFamily="18" charset="2"/>
              <a:buChar char="a"/>
            </a:pPr>
            <a:r>
              <a:rPr lang="en-US" altLang="ko-KR" sz="2400" dirty="0" smtClean="0"/>
              <a:t> </a:t>
            </a:r>
            <a:r>
              <a:rPr lang="ko-KR" altLang="en-US" sz="2400" dirty="0" smtClean="0"/>
              <a:t>다운로드 수 </a:t>
            </a:r>
            <a:r>
              <a:rPr lang="en-US" altLang="ko-KR" sz="2400" dirty="0" smtClean="0"/>
              <a:t>: 100,000,000</a:t>
            </a:r>
            <a:r>
              <a:rPr lang="ko-KR" altLang="en-US" sz="2400" dirty="0" smtClean="0"/>
              <a:t>회 이상</a:t>
            </a:r>
            <a:endParaRPr lang="en-US" altLang="ko-KR" sz="2400" dirty="0" smtClean="0"/>
          </a:p>
          <a:p>
            <a:pPr lvl="1">
              <a:lnSpc>
                <a:spcPct val="120000"/>
              </a:lnSpc>
              <a:buFont typeface="Webdings" pitchFamily="18" charset="2"/>
              <a:buChar char="a"/>
            </a:pPr>
            <a:r>
              <a:rPr lang="en-US" altLang="ko-KR" sz="2400" dirty="0" smtClean="0"/>
              <a:t> </a:t>
            </a:r>
            <a:r>
              <a:rPr lang="ko-KR" altLang="en-US" sz="2400" dirty="0" smtClean="0"/>
              <a:t>평점 </a:t>
            </a:r>
            <a:r>
              <a:rPr lang="en-US" altLang="ko-KR" sz="2400" dirty="0" smtClean="0"/>
              <a:t>: 4.5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700808"/>
            <a:ext cx="2995641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3491880" y="4739660"/>
            <a:ext cx="51780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buFont typeface="Webdings" pitchFamily="18" charset="2"/>
              <a:buChar char="a"/>
            </a:pPr>
            <a:r>
              <a:rPr lang="ko-KR" altLang="en-US" sz="3200" dirty="0" smtClean="0"/>
              <a:t> 선택 이유</a:t>
            </a:r>
            <a:endParaRPr lang="en-US" altLang="ko-KR" sz="3200" dirty="0" smtClean="0"/>
          </a:p>
          <a:p>
            <a:pPr lvl="1">
              <a:lnSpc>
                <a:spcPct val="120000"/>
              </a:lnSpc>
              <a:buFont typeface="Webdings" pitchFamily="18" charset="2"/>
              <a:buChar char="a"/>
            </a:pPr>
            <a:r>
              <a:rPr lang="en-US" altLang="ko-KR" sz="2400" dirty="0" smtClean="0"/>
              <a:t> </a:t>
            </a:r>
            <a:r>
              <a:rPr lang="ko-KR" altLang="en-US" sz="2400" dirty="0" smtClean="0"/>
              <a:t>출시된 지 오래된 </a:t>
            </a:r>
            <a:r>
              <a:rPr lang="ko-KR" altLang="en-US" sz="2400" dirty="0" err="1" smtClean="0"/>
              <a:t>런처</a:t>
            </a:r>
            <a:r>
              <a:rPr lang="en-US" altLang="ko-KR" sz="2400" dirty="0" smtClean="0"/>
              <a:t>(3</a:t>
            </a:r>
            <a:r>
              <a:rPr lang="ko-KR" altLang="en-US" sz="2400" dirty="0" smtClean="0"/>
              <a:t>년 이상</a:t>
            </a:r>
            <a:r>
              <a:rPr lang="en-US" altLang="ko-KR" sz="2400" dirty="0" smtClean="0"/>
              <a:t>)</a:t>
            </a:r>
          </a:p>
          <a:p>
            <a:pPr lvl="1">
              <a:lnSpc>
                <a:spcPct val="120000"/>
              </a:lnSpc>
              <a:buFont typeface="Webdings" pitchFamily="18" charset="2"/>
              <a:buChar char="a"/>
            </a:pPr>
            <a:r>
              <a:rPr lang="en-US" altLang="ko-KR" sz="2400" dirty="0" smtClean="0"/>
              <a:t> 2013</a:t>
            </a:r>
            <a:r>
              <a:rPr lang="ko-KR" altLang="en-US" sz="2400" dirty="0" smtClean="0"/>
              <a:t>년 말까지도 부동의 </a:t>
            </a:r>
            <a:r>
              <a:rPr lang="en-US" altLang="ko-KR" sz="2400" dirty="0" smtClean="0"/>
              <a:t>1</a:t>
            </a:r>
            <a:r>
              <a:rPr lang="ko-KR" altLang="en-US" sz="2400" dirty="0" smtClean="0"/>
              <a:t>위를 유지</a:t>
            </a:r>
            <a:endParaRPr lang="en-US" altLang="ko-KR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GO </a:t>
            </a:r>
            <a:r>
              <a:rPr lang="ko-KR" altLang="en-US" dirty="0" err="1" smtClean="0"/>
              <a:t>런처</a:t>
            </a:r>
            <a:r>
              <a:rPr lang="ko-KR" altLang="en-US" dirty="0" smtClean="0"/>
              <a:t> 분석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51520" y="1259468"/>
            <a:ext cx="3248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ebdings" pitchFamily="18" charset="2"/>
              <a:buChar char="a"/>
            </a:pPr>
            <a:r>
              <a:rPr lang="en-US" altLang="ko-KR" sz="3200" dirty="0" smtClean="0"/>
              <a:t> </a:t>
            </a:r>
            <a:r>
              <a:rPr lang="ko-KR" altLang="en-US" sz="3200" dirty="0" smtClean="0"/>
              <a:t>레이아웃 및 특징</a:t>
            </a:r>
            <a:endParaRPr lang="en-US" altLang="ko-KR" sz="32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3563888" y="4437112"/>
            <a:ext cx="55242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ebdings" pitchFamily="18" charset="2"/>
              <a:buChar char="a"/>
            </a:pP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핀치줌으로</a:t>
            </a:r>
            <a:r>
              <a:rPr lang="ko-KR" altLang="en-US" sz="2400" dirty="0" smtClean="0"/>
              <a:t> 홈 화면 전환 기능 제공</a:t>
            </a:r>
            <a:endParaRPr lang="en-US" altLang="ko-KR" sz="2400" dirty="0" smtClean="0"/>
          </a:p>
          <a:p>
            <a:pPr lvl="1">
              <a:buFont typeface="Webdings" pitchFamily="18" charset="2"/>
              <a:buChar char="a"/>
            </a:pPr>
            <a:r>
              <a:rPr lang="en-US" altLang="ko-KR" sz="2400" dirty="0" smtClean="0"/>
              <a:t> </a:t>
            </a:r>
            <a:r>
              <a:rPr lang="ko-KR" altLang="en-US" sz="2400" dirty="0" smtClean="0"/>
              <a:t>화면 순서 배치 및 </a:t>
            </a:r>
            <a:r>
              <a:rPr lang="ko-KR" altLang="en-US" sz="2400" dirty="0" err="1" smtClean="0"/>
              <a:t>홈화면</a:t>
            </a:r>
            <a:r>
              <a:rPr lang="ko-KR" altLang="en-US" sz="2400" dirty="0" smtClean="0"/>
              <a:t> 설정기능 제공</a:t>
            </a:r>
            <a:endParaRPr lang="en-US" altLang="ko-KR" sz="2400" dirty="0" smtClean="0"/>
          </a:p>
          <a:p>
            <a:pPr lvl="1">
              <a:buFont typeface="Webdings" pitchFamily="18" charset="2"/>
              <a:buChar char="a"/>
            </a:pPr>
            <a:r>
              <a:rPr lang="en-US" altLang="ko-KR" sz="2400" dirty="0" smtClean="0"/>
              <a:t> </a:t>
            </a:r>
            <a:r>
              <a:rPr lang="ko-KR" altLang="en-US" sz="2400" dirty="0" err="1" smtClean="0"/>
              <a:t>앱</a:t>
            </a:r>
            <a:r>
              <a:rPr lang="en-US" altLang="ko-KR" sz="2400" dirty="0" smtClean="0"/>
              <a:t>/</a:t>
            </a:r>
            <a:r>
              <a:rPr lang="ko-KR" altLang="en-US" sz="2400" dirty="0" err="1" smtClean="0"/>
              <a:t>위젯</a:t>
            </a:r>
            <a:r>
              <a:rPr lang="ko-KR" altLang="en-US" sz="2400" dirty="0" smtClean="0"/>
              <a:t> 배치의 편리성 제공</a:t>
            </a:r>
            <a:r>
              <a:rPr lang="en-US" altLang="ko-KR" sz="2400" dirty="0" smtClean="0"/>
              <a:t>	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4365104"/>
            <a:ext cx="3096344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3491880" y="2117174"/>
            <a:ext cx="567976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>
              <a:buFont typeface="Webdings" pitchFamily="18" charset="2"/>
              <a:buChar char="a"/>
            </a:pPr>
            <a:r>
              <a:rPr lang="ko-KR" altLang="en-US" sz="2400" dirty="0" smtClean="0"/>
              <a:t> 하단 아이콘 </a:t>
            </a:r>
            <a:r>
              <a:rPr lang="ko-KR" altLang="en-US" sz="2400" dirty="0" err="1" smtClean="0"/>
              <a:t>독바와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앱</a:t>
            </a:r>
            <a:r>
              <a:rPr lang="en-US" altLang="ko-KR" sz="2400" dirty="0" smtClean="0"/>
              <a:t>/</a:t>
            </a:r>
            <a:r>
              <a:rPr lang="ko-KR" altLang="en-US" sz="2400" dirty="0" err="1" smtClean="0"/>
              <a:t>위젯</a:t>
            </a:r>
            <a:r>
              <a:rPr lang="ko-KR" altLang="en-US" sz="2400" dirty="0" smtClean="0"/>
              <a:t> 설치 공간 제공</a:t>
            </a:r>
            <a:endParaRPr lang="en-US" altLang="ko-KR" sz="2000" dirty="0" smtClean="0"/>
          </a:p>
          <a:p>
            <a:pPr marL="457200" lvl="2">
              <a:buFont typeface="Webdings" pitchFamily="18" charset="2"/>
              <a:buChar char="a"/>
            </a:pPr>
            <a:r>
              <a:rPr lang="en-US" altLang="ko-KR" sz="2000" dirty="0" smtClean="0"/>
              <a:t> </a:t>
            </a:r>
            <a:r>
              <a:rPr lang="ko-KR" altLang="en-US" sz="2200" dirty="0" err="1" smtClean="0"/>
              <a:t>안드로이드</a:t>
            </a:r>
            <a:r>
              <a:rPr lang="ko-KR" altLang="en-US" sz="2200" dirty="0" smtClean="0"/>
              <a:t> </a:t>
            </a:r>
            <a:r>
              <a:rPr lang="ko-KR" altLang="en-US" sz="2200" dirty="0" err="1" smtClean="0"/>
              <a:t>레퍼런스</a:t>
            </a:r>
            <a:r>
              <a:rPr lang="ko-KR" altLang="en-US" sz="2200" dirty="0" smtClean="0"/>
              <a:t> </a:t>
            </a:r>
            <a:r>
              <a:rPr lang="en-US" altLang="ko-KR" sz="2200" dirty="0" smtClean="0"/>
              <a:t>UI</a:t>
            </a:r>
            <a:r>
              <a:rPr lang="ko-KR" altLang="en-US" sz="2200" dirty="0" smtClean="0"/>
              <a:t>와 기능적으로 유사</a:t>
            </a:r>
            <a:endParaRPr lang="en-US" altLang="ko-KR" sz="2200" dirty="0" smtClean="0"/>
          </a:p>
          <a:p>
            <a:pPr marL="457200" lvl="2">
              <a:buFont typeface="Webdings" pitchFamily="18" charset="2"/>
              <a:buChar char="a"/>
            </a:pPr>
            <a:r>
              <a:rPr lang="en-US" altLang="ko-KR" sz="2200" dirty="0" smtClean="0"/>
              <a:t> </a:t>
            </a:r>
            <a:r>
              <a:rPr lang="ko-KR" altLang="en-US" sz="2200" dirty="0" smtClean="0"/>
              <a:t>아이콘 및 이름 변경기능 제공</a:t>
            </a:r>
            <a:endParaRPr lang="en-US" altLang="ko-KR" sz="2200" dirty="0" smtClean="0"/>
          </a:p>
          <a:p>
            <a:pPr marL="457200" lvl="2">
              <a:buFont typeface="Webdings" pitchFamily="18" charset="2"/>
              <a:buChar char="a"/>
            </a:pPr>
            <a:r>
              <a:rPr lang="en-US" altLang="ko-KR" sz="2200" dirty="0" smtClean="0"/>
              <a:t> </a:t>
            </a:r>
            <a:r>
              <a:rPr lang="ko-KR" altLang="en-US" sz="2200" dirty="0" smtClean="0"/>
              <a:t>설정에서 횡</a:t>
            </a:r>
            <a:r>
              <a:rPr lang="en-US" altLang="ko-KR" sz="2200" dirty="0" smtClean="0"/>
              <a:t>/</a:t>
            </a:r>
            <a:r>
              <a:rPr lang="ko-KR" altLang="en-US" sz="2200" dirty="0" err="1" smtClean="0"/>
              <a:t>열별</a:t>
            </a:r>
            <a:r>
              <a:rPr lang="ko-KR" altLang="en-US" sz="2200" dirty="0" smtClean="0"/>
              <a:t> 아이콘 배치 </a:t>
            </a:r>
            <a:r>
              <a:rPr lang="ko-KR" altLang="en-US" sz="2200" dirty="0" err="1" smtClean="0"/>
              <a:t>갯수</a:t>
            </a:r>
            <a:r>
              <a:rPr lang="ko-KR" altLang="en-US" sz="2200" dirty="0" smtClean="0"/>
              <a:t> 설정 가능</a:t>
            </a:r>
            <a:endParaRPr lang="en-US" altLang="ko-KR" sz="2200" dirty="0" smtClean="0"/>
          </a:p>
          <a:p>
            <a:pPr marL="457200" lvl="2">
              <a:buFont typeface="Webdings" pitchFamily="18" charset="2"/>
              <a:buChar char="a"/>
            </a:pPr>
            <a:r>
              <a:rPr lang="en-US" altLang="ko-KR" sz="2200" dirty="0" smtClean="0"/>
              <a:t> </a:t>
            </a:r>
            <a:r>
              <a:rPr lang="ko-KR" altLang="en-US" sz="2200" dirty="0" err="1" smtClean="0"/>
              <a:t>독바</a:t>
            </a:r>
            <a:r>
              <a:rPr lang="ko-KR" altLang="en-US" sz="2200" dirty="0" smtClean="0"/>
              <a:t> </a:t>
            </a:r>
            <a:r>
              <a:rPr lang="ko-KR" altLang="en-US" sz="2200" dirty="0" err="1" smtClean="0"/>
              <a:t>갯수</a:t>
            </a:r>
            <a:r>
              <a:rPr lang="ko-KR" altLang="en-US" sz="2200" dirty="0" smtClean="0"/>
              <a:t> 및 아이콘 변경기능 제공</a:t>
            </a:r>
            <a:endParaRPr lang="en-US" altLang="ko-KR" sz="2200" dirty="0" smtClean="0"/>
          </a:p>
        </p:txBody>
      </p:sp>
      <p:pic>
        <p:nvPicPr>
          <p:cNvPr id="4" name="Picture 4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2060848"/>
            <a:ext cx="3096000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GO </a:t>
            </a:r>
            <a:r>
              <a:rPr lang="ko-KR" altLang="en-US" dirty="0" err="1" smtClean="0"/>
              <a:t>런처</a:t>
            </a:r>
            <a:r>
              <a:rPr lang="ko-KR" altLang="en-US" dirty="0" smtClean="0"/>
              <a:t> 분석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51520" y="1259468"/>
            <a:ext cx="3248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ebdings" pitchFamily="18" charset="2"/>
              <a:buChar char="a"/>
            </a:pPr>
            <a:r>
              <a:rPr lang="en-US" altLang="ko-KR" sz="3200" dirty="0" smtClean="0"/>
              <a:t> </a:t>
            </a:r>
            <a:r>
              <a:rPr lang="ko-KR" altLang="en-US" sz="3200" dirty="0" smtClean="0"/>
              <a:t>레이아웃 및 특징</a:t>
            </a:r>
            <a:endParaRPr lang="en-US" altLang="ko-KR" sz="32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3563888" y="4437112"/>
            <a:ext cx="54393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ebdings" pitchFamily="18" charset="2"/>
              <a:buChar char="a"/>
            </a:pP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앱</a:t>
            </a:r>
            <a:r>
              <a:rPr lang="ko-KR" altLang="en-US" sz="2400" dirty="0" smtClean="0"/>
              <a:t> 목록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최근 사용 </a:t>
            </a:r>
            <a:r>
              <a:rPr lang="ko-KR" altLang="en-US" sz="2400" dirty="0" err="1" smtClean="0"/>
              <a:t>앱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사용중인 </a:t>
            </a:r>
            <a:r>
              <a:rPr lang="ko-KR" altLang="en-US" sz="2400" dirty="0" err="1" smtClean="0"/>
              <a:t>앱</a:t>
            </a:r>
            <a:r>
              <a:rPr lang="ko-KR" altLang="en-US" sz="2400" dirty="0" smtClean="0"/>
              <a:t> 표시</a:t>
            </a:r>
            <a:endParaRPr lang="en-US" altLang="ko-KR" sz="2400" dirty="0" smtClean="0"/>
          </a:p>
          <a:p>
            <a:pPr lvl="1">
              <a:buFont typeface="Webdings" pitchFamily="18" charset="2"/>
              <a:buChar char="a"/>
            </a:pPr>
            <a:r>
              <a:rPr lang="en-US" altLang="ko-KR" sz="2400" dirty="0" smtClean="0"/>
              <a:t> </a:t>
            </a:r>
            <a:r>
              <a:rPr lang="ko-KR" altLang="en-US" sz="2400" dirty="0" smtClean="0"/>
              <a:t>최근 </a:t>
            </a:r>
            <a:r>
              <a:rPr lang="ko-KR" altLang="en-US" sz="2400" dirty="0" err="1" smtClean="0"/>
              <a:t>사용탭에서</a:t>
            </a:r>
            <a:r>
              <a:rPr lang="ko-KR" altLang="en-US" sz="2400" dirty="0" smtClean="0"/>
              <a:t> 접근 시 캐시정보 사용</a:t>
            </a:r>
            <a:endParaRPr lang="en-US" altLang="ko-KR" sz="2400" dirty="0" smtClean="0"/>
          </a:p>
          <a:p>
            <a:pPr lvl="1">
              <a:buFont typeface="Webdings" pitchFamily="18" charset="2"/>
              <a:buChar char="a"/>
            </a:pPr>
            <a:r>
              <a:rPr lang="en-US" altLang="ko-KR" sz="2400" dirty="0" smtClean="0"/>
              <a:t> </a:t>
            </a:r>
            <a:r>
              <a:rPr lang="ko-KR" altLang="en-US" sz="2400" dirty="0" smtClean="0"/>
              <a:t>사용 중 탭에서 프로세스 킬러기능 제공</a:t>
            </a:r>
            <a:endParaRPr lang="en-US" altLang="ko-KR" sz="24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3563888" y="2060848"/>
            <a:ext cx="43893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>
              <a:buFont typeface="Webdings" pitchFamily="18" charset="2"/>
              <a:buChar char="a"/>
            </a:pP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런처에서</a:t>
            </a:r>
            <a:r>
              <a:rPr lang="ko-KR" altLang="en-US" sz="2400" dirty="0" smtClean="0"/>
              <a:t> 제공하는 설정 메뉴</a:t>
            </a:r>
            <a:endParaRPr lang="en-US" altLang="ko-KR" sz="2400" dirty="0" smtClean="0"/>
          </a:p>
          <a:p>
            <a:pPr marL="457200" lvl="2">
              <a:buFont typeface="Webdings" pitchFamily="18" charset="2"/>
              <a:buChar char="a"/>
            </a:pPr>
            <a:r>
              <a:rPr lang="en-US" altLang="ko-KR" sz="2400" dirty="0" smtClean="0"/>
              <a:t> </a:t>
            </a:r>
            <a:r>
              <a:rPr lang="ko-KR" altLang="en-US" sz="2400" dirty="0" err="1" smtClean="0"/>
              <a:t>앱</a:t>
            </a:r>
            <a:r>
              <a:rPr lang="en-US" altLang="ko-KR" sz="2400" dirty="0" smtClean="0"/>
              <a:t>/</a:t>
            </a:r>
            <a:r>
              <a:rPr lang="ko-KR" altLang="en-US" sz="2400" dirty="0" err="1" smtClean="0"/>
              <a:t>위젯</a:t>
            </a:r>
            <a:r>
              <a:rPr lang="ko-KR" altLang="en-US" sz="2400" dirty="0" smtClean="0"/>
              <a:t> 배치기능 제공</a:t>
            </a:r>
            <a:endParaRPr lang="en-US" altLang="ko-KR" sz="2400" dirty="0" smtClean="0"/>
          </a:p>
          <a:p>
            <a:pPr marL="457200" lvl="2">
              <a:buFont typeface="Webdings" pitchFamily="18" charset="2"/>
              <a:buChar char="a"/>
            </a:pPr>
            <a:r>
              <a:rPr lang="en-US" altLang="ko-KR" sz="2400" dirty="0" smtClean="0"/>
              <a:t> </a:t>
            </a:r>
            <a:r>
              <a:rPr lang="ko-KR" altLang="en-US" sz="2400" dirty="0" smtClean="0"/>
              <a:t>바탕화면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테마 설정 기능 제공</a:t>
            </a:r>
            <a:endParaRPr lang="en-US" altLang="ko-KR" sz="2400" dirty="0" smtClean="0"/>
          </a:p>
          <a:p>
            <a:pPr marL="457200" lvl="2">
              <a:buFont typeface="Webdings" pitchFamily="18" charset="2"/>
              <a:buChar char="a"/>
            </a:pPr>
            <a:r>
              <a:rPr lang="en-US" altLang="ko-KR" sz="2400" dirty="0" smtClean="0"/>
              <a:t> </a:t>
            </a:r>
            <a:r>
              <a:rPr lang="ko-KR" altLang="en-US" sz="2400" dirty="0" smtClean="0"/>
              <a:t>다양한 디자인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효과 설정 가능</a:t>
            </a:r>
            <a:endParaRPr lang="en-US" altLang="ko-KR" sz="2400" dirty="0" smtClean="0"/>
          </a:p>
        </p:txBody>
      </p:sp>
      <p:pic>
        <p:nvPicPr>
          <p:cNvPr id="3074" name="Picture 2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988840"/>
            <a:ext cx="3096000" cy="2030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4278904"/>
            <a:ext cx="3096000" cy="1958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GO </a:t>
            </a:r>
            <a:r>
              <a:rPr lang="ko-KR" altLang="en-US" dirty="0" err="1" smtClean="0"/>
              <a:t>런처</a:t>
            </a:r>
            <a:r>
              <a:rPr lang="ko-KR" altLang="en-US" dirty="0" smtClean="0"/>
              <a:t> 분석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51520" y="1259468"/>
            <a:ext cx="3248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ebdings" pitchFamily="18" charset="2"/>
              <a:buChar char="a"/>
            </a:pPr>
            <a:r>
              <a:rPr lang="en-US" altLang="ko-KR" sz="3200" dirty="0" smtClean="0"/>
              <a:t> </a:t>
            </a:r>
            <a:r>
              <a:rPr lang="ko-KR" altLang="en-US" sz="3200" dirty="0" smtClean="0"/>
              <a:t>레이아웃 및 특징</a:t>
            </a:r>
            <a:endParaRPr lang="en-US" altLang="ko-KR" sz="32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3563888" y="2204864"/>
            <a:ext cx="53351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>
              <a:buFont typeface="Webdings" pitchFamily="18" charset="2"/>
              <a:buChar char="a"/>
            </a:pPr>
            <a:r>
              <a:rPr lang="en-US" altLang="ko-KR" sz="2400" dirty="0" smtClean="0"/>
              <a:t> GO</a:t>
            </a:r>
            <a:r>
              <a:rPr lang="ko-KR" altLang="en-US" sz="2400" dirty="0" smtClean="0"/>
              <a:t>스토어</a:t>
            </a:r>
            <a:endParaRPr lang="en-US" altLang="ko-KR" sz="2400" dirty="0" smtClean="0"/>
          </a:p>
          <a:p>
            <a:pPr marL="457200" lvl="2">
              <a:buFont typeface="Webdings" pitchFamily="18" charset="2"/>
              <a:buChar char="a"/>
            </a:pPr>
            <a:r>
              <a:rPr lang="en-US" altLang="ko-KR" sz="2400" dirty="0" smtClean="0"/>
              <a:t> </a:t>
            </a:r>
            <a:r>
              <a:rPr lang="ko-KR" altLang="en-US" sz="2400" dirty="0" smtClean="0"/>
              <a:t>테마</a:t>
            </a:r>
            <a:r>
              <a:rPr lang="en-US" altLang="ko-KR" sz="2400" dirty="0" smtClean="0"/>
              <a:t>, </a:t>
            </a:r>
            <a:r>
              <a:rPr lang="ko-KR" altLang="en-US" sz="2400" dirty="0" err="1" smtClean="0"/>
              <a:t>앱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게임</a:t>
            </a:r>
            <a:r>
              <a:rPr lang="en-US" altLang="ko-KR" sz="2400" dirty="0" smtClean="0"/>
              <a:t>, </a:t>
            </a:r>
            <a:r>
              <a:rPr lang="ko-KR" altLang="en-US" sz="2400" dirty="0" err="1" smtClean="0"/>
              <a:t>락커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배경화면 등 제공</a:t>
            </a:r>
            <a:endParaRPr lang="en-US" altLang="ko-KR" sz="2400" dirty="0" smtClean="0"/>
          </a:p>
        </p:txBody>
      </p:sp>
      <p:pic>
        <p:nvPicPr>
          <p:cNvPr id="10" name="Picture 2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9" y="2132856"/>
            <a:ext cx="3096343" cy="18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4350912"/>
            <a:ext cx="3096000" cy="18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563888" y="4437112"/>
            <a:ext cx="54393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>
              <a:buFont typeface="Webdings" pitchFamily="18" charset="2"/>
              <a:buChar char="a"/>
            </a:pPr>
            <a:r>
              <a:rPr lang="en-US" altLang="ko-KR" sz="2400" dirty="0" smtClean="0"/>
              <a:t> </a:t>
            </a:r>
            <a:r>
              <a:rPr lang="ko-KR" altLang="en-US" sz="2400" dirty="0" smtClean="0"/>
              <a:t>동일 회사에서 제공하는 </a:t>
            </a:r>
            <a:r>
              <a:rPr lang="ko-KR" altLang="en-US" sz="2400" dirty="0" err="1" smtClean="0"/>
              <a:t>앱</a:t>
            </a:r>
            <a:endParaRPr lang="en-US" altLang="ko-KR" sz="2400" dirty="0" smtClean="0"/>
          </a:p>
          <a:p>
            <a:pPr marL="457200" lvl="2">
              <a:buFont typeface="Webdings" pitchFamily="18" charset="2"/>
              <a:buChar char="a"/>
            </a:pPr>
            <a:r>
              <a:rPr lang="en-US" altLang="ko-KR" sz="2400" dirty="0" smtClean="0"/>
              <a:t> GO </a:t>
            </a:r>
            <a:r>
              <a:rPr lang="ko-KR" altLang="en-US" sz="2400" dirty="0" smtClean="0"/>
              <a:t>키보드</a:t>
            </a:r>
            <a:r>
              <a:rPr lang="en-US" altLang="ko-KR" sz="2400" dirty="0" smtClean="0"/>
              <a:t>, GO </a:t>
            </a:r>
            <a:r>
              <a:rPr lang="ko-KR" altLang="en-US" sz="2400" dirty="0" err="1" smtClean="0"/>
              <a:t>락커등의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앱</a:t>
            </a:r>
            <a:r>
              <a:rPr lang="ko-KR" altLang="en-US" sz="2400" dirty="0" smtClean="0"/>
              <a:t> 제공</a:t>
            </a:r>
            <a:endParaRPr lang="en-US" altLang="ko-KR" sz="2400" dirty="0" smtClean="0"/>
          </a:p>
          <a:p>
            <a:pPr marL="457200" lvl="2">
              <a:buFont typeface="Webdings" pitchFamily="18" charset="2"/>
              <a:buChar char="a"/>
            </a:pPr>
            <a:r>
              <a:rPr lang="en-US" altLang="ko-KR" sz="2400" dirty="0" smtClean="0"/>
              <a:t> </a:t>
            </a:r>
            <a:r>
              <a:rPr lang="ko-KR" altLang="en-US" sz="2400" dirty="0" err="1" smtClean="0"/>
              <a:t>런처와</a:t>
            </a:r>
            <a:r>
              <a:rPr lang="ko-KR" altLang="en-US" sz="2400" dirty="0" smtClean="0"/>
              <a:t> 연동하여 다양한 기능 사용 가능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2">
      <a:majorFont>
        <a:latin typeface="SJ둥굴레"/>
        <a:ea typeface="SJ둥굴레"/>
        <a:cs typeface=""/>
      </a:majorFont>
      <a:minorFont>
        <a:latin typeface="SJ둥굴레"/>
        <a:ea typeface="SJ둥굴레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1010</TotalTime>
  <Words>2194</Words>
  <Application>Microsoft Office PowerPoint</Application>
  <PresentationFormat>화면 슬라이드 쇼(4:3)</PresentationFormat>
  <Paragraphs>617</Paragraphs>
  <Slides>44</Slides>
  <Notes>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5" baseType="lpstr">
      <vt:lpstr>Office 테마</vt:lpstr>
      <vt:lpstr>COME 런처 </vt:lpstr>
      <vt:lpstr>슬라이드 2</vt:lpstr>
      <vt:lpstr>개   요</vt:lpstr>
      <vt:lpstr>배경 및 필요성</vt:lpstr>
      <vt:lpstr>목    표</vt:lpstr>
      <vt:lpstr>GO 런처 분석</vt:lpstr>
      <vt:lpstr>GO 런처 분석</vt:lpstr>
      <vt:lpstr>GO 런처 분석</vt:lpstr>
      <vt:lpstr>GO 런처 분석</vt:lpstr>
      <vt:lpstr>GO 런처 분석</vt:lpstr>
      <vt:lpstr>도돌 런처 분석</vt:lpstr>
      <vt:lpstr>도돌 런처 분석</vt:lpstr>
      <vt:lpstr>도돌 런처 분석</vt:lpstr>
      <vt:lpstr>도돌 런처 분석</vt:lpstr>
      <vt:lpstr>버즈 런처 분석</vt:lpstr>
      <vt:lpstr>버즈 런처 분석</vt:lpstr>
      <vt:lpstr>버즈 런처 분석</vt:lpstr>
      <vt:lpstr>버즈 런처 분석</vt:lpstr>
      <vt:lpstr>기존 런처 분석</vt:lpstr>
      <vt:lpstr>기존 런처 분석</vt:lpstr>
      <vt:lpstr>기존 런처 분석</vt:lpstr>
      <vt:lpstr>기존 런처 분석</vt:lpstr>
      <vt:lpstr>개발 방향</vt:lpstr>
      <vt:lpstr>주요 기능</vt:lpstr>
      <vt:lpstr>주요 기능</vt:lpstr>
      <vt:lpstr>주요 기능</vt:lpstr>
      <vt:lpstr>주요 기능</vt:lpstr>
      <vt:lpstr>주요 기능</vt:lpstr>
      <vt:lpstr>주요 기능</vt:lpstr>
      <vt:lpstr>주요 기능</vt:lpstr>
      <vt:lpstr>주요 기능</vt:lpstr>
      <vt:lpstr>UI - 메인화면</vt:lpstr>
      <vt:lpstr>UI - 어플서랍</vt:lpstr>
      <vt:lpstr>UI - 런처설정</vt:lpstr>
      <vt:lpstr>시스템구성도</vt:lpstr>
      <vt:lpstr>Flow Chart-런처</vt:lpstr>
      <vt:lpstr>Flow Chart-노크온</vt:lpstr>
      <vt:lpstr>Flow Chart-휴지통</vt:lpstr>
      <vt:lpstr>개발 환경</vt:lpstr>
      <vt:lpstr>개발 일정</vt:lpstr>
      <vt:lpstr>기대효과</vt:lpstr>
      <vt:lpstr>활용 방안</vt:lpstr>
      <vt:lpstr>차별성 및 독창성</vt:lpstr>
      <vt:lpstr>감사합니다</vt:lpstr>
    </vt:vector>
  </TitlesOfParts>
  <Company>R&amp;D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COME 런처</dc:title>
  <dc:creator>Microsoft Corporation</dc:creator>
  <cp:lastModifiedBy>이동현</cp:lastModifiedBy>
  <cp:revision>219</cp:revision>
  <dcterms:created xsi:type="dcterms:W3CDTF">2006-10-05T04:04:58Z</dcterms:created>
  <dcterms:modified xsi:type="dcterms:W3CDTF">2014-11-30T03:08:14Z</dcterms:modified>
</cp:coreProperties>
</file>